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563" r:id="rId2"/>
    <p:sldId id="564" r:id="rId3"/>
    <p:sldId id="536" r:id="rId4"/>
    <p:sldId id="562" r:id="rId5"/>
    <p:sldId id="537" r:id="rId6"/>
    <p:sldId id="432" r:id="rId7"/>
    <p:sldId id="452" r:id="rId8"/>
    <p:sldId id="454" r:id="rId9"/>
    <p:sldId id="453" r:id="rId10"/>
    <p:sldId id="451" r:id="rId11"/>
    <p:sldId id="571" r:id="rId12"/>
    <p:sldId id="455" r:id="rId13"/>
    <p:sldId id="450" r:id="rId14"/>
    <p:sldId id="565" r:id="rId15"/>
    <p:sldId id="566" r:id="rId16"/>
    <p:sldId id="567" r:id="rId17"/>
    <p:sldId id="568" r:id="rId18"/>
    <p:sldId id="569" r:id="rId19"/>
    <p:sldId id="570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996600"/>
    <a:srgbClr val="800000"/>
    <a:srgbClr val="006600"/>
    <a:srgbClr val="009900"/>
    <a:srgbClr val="DDDD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526" autoAdjust="0"/>
    <p:restoredTop sz="94660"/>
  </p:normalViewPr>
  <p:slideViewPr>
    <p:cSldViewPr>
      <p:cViewPr varScale="1">
        <p:scale>
          <a:sx n="91" d="100"/>
          <a:sy n="91" d="100"/>
        </p:scale>
        <p:origin x="-138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22052B-43A1-4B72-A6F3-B54BAC98168B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5B27A7-2229-4D0B-8C30-26B27FCFD54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27AE970-10D9-4239-A647-6B13EF3B692A}" type="datetimeFigureOut">
              <a:rPr lang="en-US" smtClean="0"/>
              <a:pPr/>
              <a:t>10/9/2013</a:t>
            </a:fld>
            <a:endParaRPr lang="en-US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8FE8F50-2242-408A-8C82-D6ADD805ABC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28794" y="1"/>
            <a:ext cx="5264164" cy="54708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Rectangle 15"/>
          <p:cNvSpPr/>
          <p:nvPr/>
        </p:nvSpPr>
        <p:spPr>
          <a:xfrm>
            <a:off x="0" y="0"/>
            <a:ext cx="9144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516948436_8c3792eab2.jpg"/>
          <p:cNvPicPr>
            <a:picLocks noChangeAspect="1"/>
          </p:cNvPicPr>
          <p:nvPr/>
        </p:nvPicPr>
        <p:blipFill>
          <a:blip r:embed="rId3"/>
          <a:srcRect b="30303"/>
          <a:stretch>
            <a:fillRect/>
          </a:stretch>
        </p:blipFill>
        <p:spPr bwMode="auto">
          <a:xfrm>
            <a:off x="914400" y="4343400"/>
            <a:ext cx="8229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Flowchart: Delay 6"/>
          <p:cNvSpPr/>
          <p:nvPr/>
        </p:nvSpPr>
        <p:spPr>
          <a:xfrm flipH="1">
            <a:off x="7620032" y="4071942"/>
            <a:ext cx="1524000" cy="1219200"/>
          </a:xfrm>
          <a:prstGeom prst="flowChartDelay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000" b="1" dirty="0">
                <a:latin typeface="ML-Aathira" pitchFamily="82" charset="0"/>
              </a:rPr>
              <a:t>9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0" y="45720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000" b="1" err="1">
                <a:solidFill>
                  <a:srgbClr val="FF0000"/>
                </a:solidFill>
                <a:latin typeface="ML-Aathira" pitchFamily="82" charset="0"/>
              </a:rPr>
              <a:t>k</a:t>
            </a:r>
            <a:r>
              <a:rPr lang="en-US" sz="6000" b="1" smtClean="0">
                <a:solidFill>
                  <a:srgbClr val="FF0000"/>
                </a:solidFill>
                <a:latin typeface="ML-Aathira" pitchFamily="82" charset="0"/>
              </a:rPr>
              <a:t>`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Bcm</a:t>
            </a:r>
            <a:r>
              <a:rPr lang="en-US" sz="6000" b="1" dirty="0">
                <a:solidFill>
                  <a:srgbClr val="FF0000"/>
                </a:solidFill>
                <a:latin typeface="ML-Aathira" pitchFamily="82" charset="0"/>
              </a:rPr>
              <a:t>[\ </a:t>
            </a:r>
            <a:r>
              <a:rPr lang="en-US" sz="6000" b="1" dirty="0" err="1">
                <a:solidFill>
                  <a:srgbClr val="FF0000"/>
                </a:solidFill>
                <a:latin typeface="ML-Aathira" pitchFamily="82" charset="0"/>
              </a:rPr>
              <a:t>kaqlw</a:t>
            </a:r>
            <a:endParaRPr lang="en-US" sz="6000" b="1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914400" y="5638800"/>
            <a:ext cx="82296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kotdm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ae_mÀ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k`bpsS</a:t>
            </a:r>
            <a:r>
              <a:rPr lang="en-US" sz="3300" b="1" dirty="0">
                <a:latin typeface="ML-Aathira" pitchFamily="82" charset="0"/>
              </a:rPr>
              <a:t> </a:t>
            </a:r>
            <a:r>
              <a:rPr lang="en-US" sz="3300" b="1" dirty="0" err="1">
                <a:latin typeface="ML-Aathira" pitchFamily="82" charset="0"/>
              </a:rPr>
              <a:t>hnizmk</a:t>
            </a:r>
            <a:r>
              <a:rPr lang="en-US" sz="3300" b="1" dirty="0">
                <a:latin typeface="ML-Aathira" pitchFamily="82" charset="0"/>
              </a:rPr>
              <a:t> ]</a:t>
            </a:r>
            <a:r>
              <a:rPr lang="en-US" sz="3300" b="1" dirty="0" err="1">
                <a:latin typeface="ML-Aathira" pitchFamily="82" charset="0"/>
              </a:rPr>
              <a:t>cnioe</a:t>
            </a:r>
            <a:r>
              <a:rPr lang="en-US" sz="3300" b="1" dirty="0">
                <a:latin typeface="ML-Aathira" pitchFamily="82" charset="0"/>
              </a:rPr>
              <a:t>\ ]</a:t>
            </a:r>
            <a:r>
              <a:rPr lang="en-US" sz="3300" b="1" dirty="0" err="1">
                <a:latin typeface="ML-Aathira" pitchFamily="82" charset="0"/>
              </a:rPr>
              <a:t>mTmhen</a:t>
            </a:r>
            <a:endParaRPr lang="en-US" sz="3300" b="1" dirty="0">
              <a:latin typeface="ML-Aathira" pitchFamily="82" charset="0"/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604917" y="1909718"/>
            <a:ext cx="4114800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300" b="1" dirty="0" err="1">
                <a:latin typeface="ML-Aathira" pitchFamily="82" charset="0"/>
              </a:rPr>
              <a:t>c£bpsS</a:t>
            </a:r>
            <a:r>
              <a:rPr lang="en-US" sz="3300" b="1" dirty="0">
                <a:latin typeface="ML-Aathira" pitchFamily="82" charset="0"/>
              </a:rPr>
              <a:t> ]mXbnÂþ9</a:t>
            </a:r>
          </a:p>
        </p:txBody>
      </p:sp>
      <p:pic>
        <p:nvPicPr>
          <p:cNvPr id="14" name="Picture 13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32" y="2628924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Picture 14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16" descr="D:\Mes images\NEIGE LIDESE NEIG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32" y="0"/>
            <a:ext cx="4000500" cy="422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1" presetID="7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0" grpId="0"/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019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7507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304800"/>
            <a:ext cx="73914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ssXem-`n-tjI</a:t>
            </a:r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00"/>
                </a:solidFill>
                <a:latin typeface="ML-Aathira" pitchFamily="82" charset="0"/>
              </a:rPr>
              <a:t>IqZmi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381000" y="1905000"/>
            <a:ext cx="5943600" cy="3323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 	amt½m-Zok-bn-eqsS ]cn-ip-²m-ßm-hnÂ </a:t>
            </a:r>
            <a:r>
              <a:rPr lang="en-US" sz="3000" b="1" dirty="0" err="1">
                <a:latin typeface="ML-Aathira" pitchFamily="82" charset="0"/>
              </a:rPr>
              <a:t>ho­pw</a:t>
            </a:r>
            <a:r>
              <a:rPr lang="en-US" sz="3000" b="1" dirty="0">
                <a:latin typeface="ML-Aathira" pitchFamily="82" charset="0"/>
              </a:rPr>
              <a:t> P\</a:t>
            </a:r>
            <a:r>
              <a:rPr lang="en-US" sz="3000" b="1" dirty="0" err="1">
                <a:latin typeface="ML-Aathira" pitchFamily="82" charset="0"/>
              </a:rPr>
              <a:t>n¨v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-a-¡-</a:t>
            </a:r>
            <a:r>
              <a:rPr lang="en-US" sz="3000" b="1" dirty="0" err="1">
                <a:latin typeface="ML-Aathira" pitchFamily="82" charset="0"/>
              </a:rPr>
              <a:t>fmbn¯oÀ</a:t>
            </a:r>
            <a:r>
              <a:rPr lang="en-US" sz="3000" b="1" dirty="0">
                <a:latin typeface="ML-Aathira" pitchFamily="82" charset="0"/>
              </a:rPr>
              <a:t>¶ \</a:t>
            </a:r>
            <a:r>
              <a:rPr lang="en-US" sz="3000" b="1" dirty="0" err="1">
                <a:latin typeface="ML-Aathira" pitchFamily="82" charset="0"/>
              </a:rPr>
              <a:t>ap¡p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</a:t>
            </a:r>
            <a:r>
              <a:rPr lang="en-US" sz="3000" b="1" dirty="0">
                <a:latin typeface="ML-Aathira" pitchFamily="82" charset="0"/>
              </a:rPr>
              <a:t>-lm-</a:t>
            </a:r>
            <a:r>
              <a:rPr lang="en-US" sz="3000" b="1" dirty="0" err="1">
                <a:latin typeface="ML-Aathira" pitchFamily="82" charset="0"/>
              </a:rPr>
              <a:t>bpsS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kphn-tijw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tLm-jn</a:t>
            </a:r>
            <a:r>
              <a:rPr lang="en-US" sz="3000" b="1" dirty="0">
                <a:latin typeface="ML-Aathira" pitchFamily="82" charset="0"/>
              </a:rPr>
              <a:t>-¡p-¶-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Ahn</a:t>
            </a:r>
            <a:r>
              <a:rPr lang="en-US" sz="3000" b="1" dirty="0">
                <a:latin typeface="ML-Aathira" pitchFamily="82" charset="0"/>
              </a:rPr>
              <a:t>-Sp-t¯¡p </a:t>
            </a:r>
            <a:r>
              <a:rPr lang="en-US" sz="3000" b="1" dirty="0" err="1">
                <a:latin typeface="ML-Aathira" pitchFamily="82" charset="0"/>
              </a:rPr>
              <a:t>km£yw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hln</a:t>
            </a:r>
            <a:r>
              <a:rPr lang="en-US" sz="3000" b="1" dirty="0">
                <a:latin typeface="ML-Aathira" pitchFamily="82" charset="0"/>
              </a:rPr>
              <a:t>-¡p-¶- </a:t>
            </a:r>
            <a:r>
              <a:rPr lang="en-US" sz="3000" b="1" dirty="0" err="1">
                <a:latin typeface="ML-Aathira" pitchFamily="82" charset="0"/>
              </a:rPr>
              <a:t>Xn</a:t>
            </a:r>
            <a:r>
              <a:rPr lang="en-US" sz="3000" b="1" dirty="0">
                <a:latin typeface="ML-Aathira" pitchFamily="82" charset="0"/>
              </a:rPr>
              <a:t>\pw </a:t>
            </a:r>
            <a:r>
              <a:rPr lang="en-US" sz="3000" b="1" dirty="0" err="1">
                <a:latin typeface="ML-Aathira" pitchFamily="82" charset="0"/>
              </a:rPr>
              <a:t>Bh-iy-amb</a:t>
            </a:r>
            <a:r>
              <a:rPr lang="en-US" sz="3000" b="1" dirty="0">
                <a:latin typeface="ML-Aathira" pitchFamily="82" charset="0"/>
              </a:rPr>
              <a:t> ]cn-ip-²m-ßm-hnsâ {]</a:t>
            </a:r>
            <a:r>
              <a:rPr lang="en-US" sz="3000" b="1" dirty="0" err="1">
                <a:latin typeface="ML-Aathira" pitchFamily="82" charset="0"/>
              </a:rPr>
              <a:t>tXy</a:t>
            </a:r>
            <a:r>
              <a:rPr lang="en-US" sz="3000" b="1" dirty="0">
                <a:latin typeface="ML-Aathira" pitchFamily="82" charset="0"/>
              </a:rPr>
              <a:t>-I-</a:t>
            </a:r>
            <a:r>
              <a:rPr lang="en-US" sz="3000" b="1" dirty="0" err="1">
                <a:latin typeface="ML-Aathira" pitchFamily="82" charset="0"/>
              </a:rPr>
              <a:t>amb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iànbpw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hc</a:t>
            </a:r>
            <a:r>
              <a:rPr lang="en-US" sz="3000" b="1" dirty="0">
                <a:latin typeface="ML-Aathira" pitchFamily="82" charset="0"/>
              </a:rPr>
              <a:t>-§</a:t>
            </a:r>
            <a:r>
              <a:rPr lang="en-US" sz="3000" b="1" dirty="0" err="1">
                <a:latin typeface="ML-Aathira" pitchFamily="82" charset="0"/>
              </a:rPr>
              <a:t>fpw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evIp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IqZm-i-bmWv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ssXem-`n-tj-Iw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pic>
        <p:nvPicPr>
          <p:cNvPr id="11265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1" y="1609725"/>
            <a:ext cx="2667000" cy="3875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762000" y="410290"/>
            <a:ext cx="571502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Cutim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Bßm-hn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A`n-jn-à³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7200" y="1143000"/>
            <a:ext cx="64008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9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aninlm</a:t>
            </a:r>
            <a:r>
              <a:rPr lang="en-US" sz="3000" b="1" dirty="0">
                <a:latin typeface="ML-Aathira" pitchFamily="82" charset="0"/>
              </a:rPr>
              <a:t> F¶ </a:t>
            </a:r>
            <a:r>
              <a:rPr lang="en-US" sz="3000" b="1" dirty="0" err="1">
                <a:latin typeface="ML-Aathira" pitchFamily="82" charset="0"/>
              </a:rPr>
              <a:t>kpdn-bm</a:t>
            </a:r>
            <a:r>
              <a:rPr lang="en-US" sz="3000" b="1" dirty="0">
                <a:latin typeface="ML-Aathira" pitchFamily="82" charset="0"/>
              </a:rPr>
              <a:t>\n </a:t>
            </a:r>
            <a:r>
              <a:rPr lang="en-US" sz="3000" b="1" dirty="0" err="1">
                <a:latin typeface="ML-Aathira" pitchFamily="82" charset="0"/>
              </a:rPr>
              <a:t>hm¡nsâ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AÀ°w</a:t>
            </a:r>
            <a:r>
              <a:rPr lang="en-US" sz="3000" b="1" dirty="0">
                <a:latin typeface="ML-Aathira" pitchFamily="82" charset="0"/>
              </a:rPr>
              <a:t> A`n-jn-à³ </a:t>
            </a:r>
            <a:r>
              <a:rPr lang="en-US" sz="3000" b="1" dirty="0" err="1">
                <a:latin typeface="ML-Aathira" pitchFamily="82" charset="0"/>
              </a:rPr>
              <a:t>F¶m-Wv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Cutim</a:t>
            </a:r>
            <a:r>
              <a:rPr lang="en-US" sz="3000" b="1" dirty="0">
                <a:latin typeface="ML-Aathira" pitchFamily="82" charset="0"/>
              </a:rPr>
              <a:t> ]cn-ip-²m-ßm-hn-\</a:t>
            </a:r>
            <a:r>
              <a:rPr lang="en-US" sz="3000" b="1" dirty="0" err="1">
                <a:latin typeface="ML-Aathira" pitchFamily="82" charset="0"/>
              </a:rPr>
              <a:t>mÂ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A`n-tjIw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¿-s¸-«-h-\m-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6" name="Rectangle 5"/>
          <p:cNvSpPr/>
          <p:nvPr/>
        </p:nvSpPr>
        <p:spPr>
          <a:xfrm>
            <a:off x="2971800" y="3538478"/>
            <a:ext cx="60198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]´-</a:t>
            </a:r>
            <a:r>
              <a:rPr lang="en-US" sz="3000" b="1" dirty="0" err="1">
                <a:latin typeface="ML-Aathira" pitchFamily="82" charset="0"/>
              </a:rPr>
              <a:t>Ip-kvXm</a:t>
            </a:r>
            <a:r>
              <a:rPr lang="en-US" sz="3000" b="1" dirty="0">
                <a:latin typeface="ML-Aathira" pitchFamily="82" charset="0"/>
              </a:rPr>
              <a:t>-\m-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skln-tbm³ </a:t>
            </a:r>
            <a:r>
              <a:rPr lang="en-US" sz="3000" b="1" dirty="0" err="1">
                <a:latin typeface="ML-Aathira" pitchFamily="82" charset="0"/>
              </a:rPr>
              <a:t>Du«p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-e-</a:t>
            </a:r>
            <a:r>
              <a:rPr lang="en-US" sz="3000" b="1" dirty="0" err="1">
                <a:latin typeface="ML-Aathira" pitchFamily="82" charset="0"/>
              </a:rPr>
              <a:t>bnÂ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°-\m-\n-c-X-c-m-</a:t>
            </a:r>
            <a:r>
              <a:rPr lang="en-US" sz="3000" b="1" dirty="0" err="1">
                <a:latin typeface="ML-Aathira" pitchFamily="82" charset="0"/>
              </a:rPr>
              <a:t>bn</a:t>
            </a:r>
            <a:r>
              <a:rPr lang="en-US" sz="3000" b="1" dirty="0">
                <a:latin typeface="ML-Aathira" pitchFamily="82" charset="0"/>
              </a:rPr>
              <a:t>-cp¶ </a:t>
            </a:r>
            <a:r>
              <a:rPr lang="en-US" sz="3000" b="1" dirty="0" err="1">
                <a:latin typeface="ML-Aathira" pitchFamily="82" charset="0"/>
              </a:rPr>
              <a:t>Çol</a:t>
            </a:r>
            <a:r>
              <a:rPr lang="en-US" sz="3000" b="1" dirty="0">
                <a:latin typeface="ML-Aathira" pitchFamily="82" charset="0"/>
              </a:rPr>
              <a:t>-·m-cp-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taÂ</a:t>
            </a:r>
            <a:r>
              <a:rPr lang="en-US" sz="3000" b="1" dirty="0">
                <a:latin typeface="ML-Aathira" pitchFamily="82" charset="0"/>
              </a:rPr>
              <a:t> Xo\m-f-§-</a:t>
            </a:r>
            <a:r>
              <a:rPr lang="en-US" sz="3000" b="1" dirty="0" err="1">
                <a:latin typeface="ML-Aathira" pitchFamily="82" charset="0"/>
              </a:rPr>
              <a:t>fpsS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cq</a:t>
            </a:r>
            <a:r>
              <a:rPr lang="en-US" sz="3000" b="1" dirty="0">
                <a:latin typeface="ML-Aathira" pitchFamily="82" charset="0"/>
              </a:rPr>
              <a:t>]-¯</a:t>
            </a:r>
            <a:r>
              <a:rPr lang="en-US" sz="3000" b="1" dirty="0" err="1">
                <a:latin typeface="ML-Aathira" pitchFamily="82" charset="0"/>
              </a:rPr>
              <a:t>nÂ</a:t>
            </a:r>
            <a:r>
              <a:rPr lang="en-US" sz="3000" b="1" dirty="0">
                <a:latin typeface="ML-Aathira" pitchFamily="82" charset="0"/>
              </a:rPr>
              <a:t> ]cn-ip-²m-ßmhp </a:t>
            </a:r>
            <a:r>
              <a:rPr lang="en-US" sz="3000" b="1" dirty="0" err="1">
                <a:latin typeface="ML-Aathira" pitchFamily="82" charset="0"/>
              </a:rPr>
              <a:t>h¶p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Bh-kn</a:t>
            </a:r>
            <a:r>
              <a:rPr lang="en-US" sz="3000" b="1" dirty="0">
                <a:latin typeface="ML-Aathira" pitchFamily="82" charset="0"/>
              </a:rPr>
              <a:t>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t{]</a:t>
            </a:r>
            <a:r>
              <a:rPr lang="en-US" sz="3000" b="1" dirty="0" err="1">
                <a:latin typeface="ML-Aathira" pitchFamily="82" charset="0"/>
              </a:rPr>
              <a:t>jnX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nÀh</a:t>
            </a:r>
            <a:r>
              <a:rPr lang="en-US" sz="3000" b="1" dirty="0">
                <a:latin typeface="ML-Aathira" pitchFamily="82" charset="0"/>
              </a:rPr>
              <a:t>-l-W-¯n-\</a:t>
            </a:r>
            <a:r>
              <a:rPr lang="en-US" sz="3000" b="1" dirty="0" err="1">
                <a:latin typeface="ML-Aathira" pitchFamily="82" charset="0"/>
              </a:rPr>
              <a:t>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Ahsc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iàn</a:t>
            </a:r>
            <a:r>
              <a:rPr lang="en-US" sz="3000" b="1" dirty="0">
                <a:latin typeface="ML-Aathira" pitchFamily="82" charset="0"/>
              </a:rPr>
              <a:t>-s¸-Sp-¯p-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sNbvXp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7" name="Rectangle 6"/>
          <p:cNvSpPr/>
          <p:nvPr/>
        </p:nvSpPr>
        <p:spPr>
          <a:xfrm>
            <a:off x="685800" y="2798058"/>
            <a:ext cx="5918608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Çol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Bßm-hn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nd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-ª-h³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90150" y="0"/>
            <a:ext cx="1953851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4114800"/>
            <a:ext cx="2784267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019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7507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762000" y="1219200"/>
            <a:ext cx="76962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2800" b="1" dirty="0">
                <a:latin typeface="ML-Aathira" pitchFamily="82" charset="0"/>
              </a:rPr>
              <a:t> 	</a:t>
            </a:r>
            <a:r>
              <a:rPr lang="en-US" sz="2800" b="1" dirty="0" err="1">
                <a:latin typeface="ML-Aathira" pitchFamily="82" charset="0"/>
              </a:rPr>
              <a:t>Cutim-bnÂ</a:t>
            </a:r>
            <a:r>
              <a:rPr lang="en-US" sz="2800" b="1" dirty="0">
                <a:latin typeface="ML-Aathira" pitchFamily="82" charset="0"/>
              </a:rPr>
              <a:t> hniz-kn¨v Ahn-Sp-t¯¡v km£yw hln¨ BZn-a-ss{I-kvX-hÀ ]cn-ip-²m-ßm-hp-sIm­p \nd-ª-h-cm-bn-cp-¶-p. </a:t>
            </a:r>
            <a:r>
              <a:rPr lang="en-US" sz="2800" b="1" dirty="0" err="1">
                <a:latin typeface="ML-Aathira" pitchFamily="82" charset="0"/>
              </a:rPr>
              <a:t>hnizm</a:t>
            </a:r>
            <a:r>
              <a:rPr lang="en-US" sz="2800" b="1" dirty="0">
                <a:latin typeface="ML-Aathira" pitchFamily="82" charset="0"/>
              </a:rPr>
              <a:t>-k-¯n-\p-</a:t>
            </a:r>
            <a:r>
              <a:rPr lang="en-US" sz="2800" b="1" dirty="0" err="1">
                <a:latin typeface="ML-Aathira" pitchFamily="82" charset="0"/>
              </a:rPr>
              <a:t>th­n</a:t>
            </a:r>
            <a:r>
              <a:rPr lang="en-US" sz="2800" b="1" dirty="0">
                <a:latin typeface="ML-Aathira" pitchFamily="82" charset="0"/>
              </a:rPr>
              <a:t> Poh³ </a:t>
            </a:r>
            <a:r>
              <a:rPr lang="en-US" sz="2800" b="1" dirty="0" err="1">
                <a:latin typeface="ML-Aathira" pitchFamily="82" charset="0"/>
              </a:rPr>
              <a:t>XyPn</a:t>
            </a:r>
            <a:r>
              <a:rPr lang="en-US" sz="2800" b="1" dirty="0">
                <a:latin typeface="ML-Aathira" pitchFamily="82" charset="0"/>
              </a:rPr>
              <a:t>-¡m\pw </a:t>
            </a:r>
            <a:r>
              <a:rPr lang="en-US" sz="2800" b="1" dirty="0" err="1">
                <a:latin typeface="ML-Aathira" pitchFamily="82" charset="0"/>
              </a:rPr>
              <a:t>cà</a:t>
            </a:r>
            <a:r>
              <a:rPr lang="en-US" sz="2800" b="1" dirty="0">
                <a:latin typeface="ML-Aathira" pitchFamily="82" charset="0"/>
              </a:rPr>
              <a:t>-km-£n-I-fm-</a:t>
            </a:r>
            <a:r>
              <a:rPr lang="en-US" sz="2800" b="1" dirty="0" err="1">
                <a:latin typeface="ML-Aathira" pitchFamily="82" charset="0"/>
              </a:rPr>
              <a:t>bn</a:t>
            </a:r>
            <a:r>
              <a:rPr lang="en-US" sz="2800" b="1" dirty="0">
                <a:latin typeface="ML-Aathira" pitchFamily="82" charset="0"/>
              </a:rPr>
              <a:t>-¯o-cp-</a:t>
            </a:r>
            <a:r>
              <a:rPr lang="en-US" sz="2800" b="1" dirty="0" err="1">
                <a:latin typeface="ML-Aathira" pitchFamily="82" charset="0"/>
              </a:rPr>
              <a:t>hm</a:t>
            </a:r>
            <a:r>
              <a:rPr lang="en-US" sz="2800" b="1" dirty="0">
                <a:latin typeface="ML-Aathira" pitchFamily="82" charset="0"/>
              </a:rPr>
              <a:t>\pw ]cn-ip-²m-ßmhv </a:t>
            </a:r>
            <a:r>
              <a:rPr lang="en-US" sz="2800" b="1" dirty="0" err="1">
                <a:latin typeface="ML-Aathira" pitchFamily="82" charset="0"/>
              </a:rPr>
              <a:t>Ahsc</a:t>
            </a:r>
            <a:r>
              <a:rPr lang="en-US" sz="2800" b="1" dirty="0">
                <a:latin typeface="ML-Aathira" pitchFamily="82" charset="0"/>
              </a:rPr>
              <a:t> </a:t>
            </a:r>
            <a:r>
              <a:rPr lang="en-US" sz="2800" b="1" dirty="0" err="1">
                <a:latin typeface="ML-Aathira" pitchFamily="82" charset="0"/>
              </a:rPr>
              <a:t>iàn</a:t>
            </a:r>
            <a:r>
              <a:rPr lang="en-US" sz="2800" b="1" dirty="0">
                <a:latin typeface="ML-Aathira" pitchFamily="82" charset="0"/>
              </a:rPr>
              <a:t>-s¸-</a:t>
            </a:r>
            <a:r>
              <a:rPr lang="en-US" sz="2800" b="1" dirty="0" err="1">
                <a:latin typeface="ML-Aathira" pitchFamily="82" charset="0"/>
              </a:rPr>
              <a:t>Sp¯n</a:t>
            </a:r>
            <a:r>
              <a:rPr lang="en-US" b="1" dirty="0">
                <a:latin typeface="ML-Aathira" pitchFamily="82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876076" y="457200"/>
            <a:ext cx="740940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BZn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-a-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{I-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kvX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Bßm-hn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mÂ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nd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-ª-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hÀ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38200" y="3276600"/>
            <a:ext cx="83058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]cn-ip-²m-ßm-hnsâ Be-b-§-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fm¡n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amäp¶p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" y="3962400"/>
            <a:ext cx="78486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7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ssXem-`n-tjI¯neqsS</a:t>
            </a:r>
            <a:r>
              <a:rPr lang="en-US" sz="3000" b="1" dirty="0">
                <a:latin typeface="ML-Aathira" pitchFamily="82" charset="0"/>
              </a:rPr>
              <a:t> ]cn-ip-²m-ßm-hp-sIm­v \</a:t>
            </a:r>
            <a:r>
              <a:rPr lang="en-US" sz="3000" b="1" dirty="0" err="1">
                <a:latin typeface="ML-Aathira" pitchFamily="82" charset="0"/>
              </a:rPr>
              <a:t>nd-bp</a:t>
            </a:r>
            <a:r>
              <a:rPr lang="en-US" sz="3000" b="1" dirty="0">
                <a:latin typeface="ML-Aathira" pitchFamily="82" charset="0"/>
              </a:rPr>
              <a:t>-¶ </a:t>
            </a:r>
            <a:r>
              <a:rPr lang="en-US" sz="3000" b="1" dirty="0" err="1">
                <a:latin typeface="ML-Aathira" pitchFamily="82" charset="0"/>
              </a:rPr>
              <a:t>ss</a:t>
            </a:r>
            <a:r>
              <a:rPr lang="en-US" sz="3000" b="1" dirty="0">
                <a:latin typeface="ML-Aathira" pitchFamily="82" charset="0"/>
              </a:rPr>
              <a:t>{IkvX-h³ ]cn-ip-²mßmhnsâ Be-b-am-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4019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7507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57200" y="3733800"/>
            <a:ext cx="8229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Nn´-bnepw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hm¡nepw</a:t>
            </a:r>
            <a:r>
              <a:rPr lang="en-US" sz="3000" b="1" dirty="0">
                <a:latin typeface="ML-Aathira" pitchFamily="82" charset="0"/>
              </a:rPr>
              <a:t> {]hr-¯n-</a:t>
            </a:r>
            <a:r>
              <a:rPr lang="en-US" sz="3000" b="1" dirty="0" err="1">
                <a:latin typeface="ML-Aathira" pitchFamily="82" charset="0"/>
              </a:rPr>
              <a:t>bnepw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th­-nh</a:t>
            </a:r>
            <a:r>
              <a:rPr lang="en-US" sz="3000" b="1" dirty="0">
                <a:latin typeface="ML-Aathira" pitchFamily="82" charset="0"/>
              </a:rPr>
              <a:t>-¶</a:t>
            </a:r>
            <a:r>
              <a:rPr lang="en-US" sz="3000" b="1" dirty="0" err="1">
                <a:latin typeface="ML-Aathira" pitchFamily="82" charset="0"/>
              </a:rPr>
              <a:t>mÂ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kz´w</a:t>
            </a:r>
            <a:r>
              <a:rPr lang="en-US" sz="3000" b="1" dirty="0">
                <a:latin typeface="ML-Aathira" pitchFamily="82" charset="0"/>
              </a:rPr>
              <a:t> Poh³ </a:t>
            </a:r>
            <a:r>
              <a:rPr lang="en-US" sz="3000" b="1" dirty="0" err="1">
                <a:latin typeface="ML-Aathira" pitchFamily="82" charset="0"/>
              </a:rPr>
              <a:t>kaÀ¸n</a:t>
            </a:r>
            <a:r>
              <a:rPr lang="en-US" sz="3000" b="1" dirty="0">
                <a:latin typeface="ML-Aathira" pitchFamily="82" charset="0"/>
              </a:rPr>
              <a:t>-¨</a:t>
            </a:r>
            <a:r>
              <a:rPr lang="en-US" sz="3000" b="1" dirty="0" err="1">
                <a:latin typeface="ML-Aathira" pitchFamily="82" charset="0"/>
              </a:rPr>
              <a:t>psIm­p</a:t>
            </a:r>
            <a:r>
              <a:rPr lang="en-US" sz="3000" b="1" dirty="0">
                <a:latin typeface="ML-Aathira" pitchFamily="82" charset="0"/>
              </a:rPr>
              <a:t> t]</a:t>
            </a:r>
            <a:r>
              <a:rPr lang="en-US" sz="3000" b="1" dirty="0" err="1">
                <a:latin typeface="ML-Aathira" pitchFamily="82" charset="0"/>
              </a:rPr>
              <a:t>mepw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anin-lmbv¡p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km£yw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hln</a:t>
            </a:r>
            <a:r>
              <a:rPr lang="en-US" sz="3000" b="1" dirty="0">
                <a:latin typeface="ML-Aathira" pitchFamily="82" charset="0"/>
              </a:rPr>
              <a:t>-¡m\</a:t>
            </a:r>
            <a:r>
              <a:rPr lang="en-US" sz="3000" b="1" dirty="0" err="1">
                <a:latin typeface="ML-Aathira" pitchFamily="82" charset="0"/>
              </a:rPr>
              <a:t>pÅ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ZuXyw</a:t>
            </a:r>
            <a:r>
              <a:rPr lang="en-US" sz="3000" b="1" dirty="0">
                <a:latin typeface="ML-Aathira" pitchFamily="82" charset="0"/>
              </a:rPr>
              <a:t> \mw </a:t>
            </a:r>
            <a:r>
              <a:rPr lang="en-US" sz="3000" b="1" dirty="0" err="1">
                <a:latin typeface="ML-Aathira" pitchFamily="82" charset="0"/>
              </a:rPr>
              <a:t>Gsä</a:t>
            </a:r>
            <a:r>
              <a:rPr lang="en-US" sz="3000" b="1" dirty="0">
                <a:latin typeface="ML-Aathira" pitchFamily="82" charset="0"/>
              </a:rPr>
              <a:t>-Sp-¡p-¶p. </a:t>
            </a:r>
            <a:r>
              <a:rPr lang="en-US" sz="3000" b="1" dirty="0" err="1">
                <a:latin typeface="ML-Aathira" pitchFamily="82" charset="0"/>
              </a:rPr>
              <a:t>Çol</a:t>
            </a:r>
            <a:r>
              <a:rPr lang="en-US" sz="3000" b="1" dirty="0">
                <a:latin typeface="ML-Aathira" pitchFamily="82" charset="0"/>
              </a:rPr>
              <a:t>-·</a:t>
            </a:r>
            <a:r>
              <a:rPr lang="en-US" sz="3000" b="1" dirty="0" err="1">
                <a:latin typeface="ML-Aathira" pitchFamily="82" charset="0"/>
              </a:rPr>
              <a:t>mÀ</a:t>
            </a:r>
            <a:r>
              <a:rPr lang="en-US" sz="3000" b="1" dirty="0">
                <a:latin typeface="ML-Aathira" pitchFamily="82" charset="0"/>
              </a:rPr>
              <a:t> \s½ `c-</a:t>
            </a:r>
            <a:r>
              <a:rPr lang="en-US" sz="3000" b="1" dirty="0" err="1">
                <a:latin typeface="ML-Aathira" pitchFamily="82" charset="0"/>
              </a:rPr>
              <a:t>ta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ev</a:t>
            </a:r>
            <a:r>
              <a:rPr lang="en-US" sz="3000" b="1" dirty="0">
                <a:latin typeface="ML-Aathira" pitchFamily="82" charset="0"/>
              </a:rPr>
              <a:t>]n¨ Cu </a:t>
            </a:r>
            <a:r>
              <a:rPr lang="en-US" sz="3000" b="1" dirty="0" err="1">
                <a:latin typeface="ML-Aathira" pitchFamily="82" charset="0"/>
              </a:rPr>
              <a:t>ZuXyw</a:t>
            </a:r>
            <a:r>
              <a:rPr lang="en-US" sz="3000" b="1" dirty="0">
                <a:latin typeface="ML-Aathira" pitchFamily="82" charset="0"/>
              </a:rPr>
              <a:t> ]cn-ip-²m-ßm-hn-\</a:t>
            </a:r>
            <a:r>
              <a:rPr lang="en-US" sz="3000" b="1" dirty="0" err="1">
                <a:latin typeface="ML-Aathira" pitchFamily="82" charset="0"/>
              </a:rPr>
              <a:t>mÂ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ndªp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bpKm-´yw-hsc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tLm-jn</a:t>
            </a:r>
            <a:r>
              <a:rPr lang="en-US" sz="3000" b="1" dirty="0">
                <a:latin typeface="ML-Aathira" pitchFamily="82" charset="0"/>
              </a:rPr>
              <a:t>-¡p-hm³ \</a:t>
            </a:r>
            <a:r>
              <a:rPr lang="en-US" sz="3000" b="1" dirty="0" err="1">
                <a:latin typeface="ML-Aathira" pitchFamily="82" charset="0"/>
              </a:rPr>
              <a:t>ap¡p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Ign</a:t>
            </a:r>
            <a:r>
              <a:rPr lang="en-US" sz="3000" b="1" dirty="0">
                <a:latin typeface="ML-Aathira" pitchFamily="82" charset="0"/>
              </a:rPr>
              <a:t>-b-</a:t>
            </a:r>
            <a:r>
              <a:rPr lang="en-US" sz="3000" b="1" dirty="0" err="1">
                <a:latin typeface="ML-Aathira" pitchFamily="82" charset="0"/>
              </a:rPr>
              <a:t>Ww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435858"/>
            <a:ext cx="7260321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IkvX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-h-Po-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-X-¯n-\p-ff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iàn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]I-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cp¶p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9217" name="Picture 1" descr="D:\web photo\lession 9\Dove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0400" y="1143000"/>
            <a:ext cx="2667000" cy="26670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3"/>
          <p:cNvSpPr/>
          <p:nvPr/>
        </p:nvSpPr>
        <p:spPr>
          <a:xfrm>
            <a:off x="857224" y="1214422"/>
            <a:ext cx="7429552" cy="3143272"/>
          </a:xfrm>
          <a:prstGeom prst="ellipse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285860"/>
            <a:ext cx="8715404" cy="21698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ssZhhN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\w </a:t>
            </a:r>
          </a:p>
          <a:p>
            <a:pPr algn="ctr"/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hmbn¡mw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, [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ym</a:t>
            </a:r>
            <a:r>
              <a:rPr lang="en-US" sz="4500" b="1" dirty="0">
                <a:solidFill>
                  <a:srgbClr val="FF000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FF0000"/>
                </a:solidFill>
                <a:latin typeface="ML-Aathira" pitchFamily="82" charset="0"/>
              </a:rPr>
              <a:t>n¡mw</a:t>
            </a:r>
            <a:endParaRPr lang="en-US" sz="4500" b="1" dirty="0">
              <a:solidFill>
                <a:srgbClr val="FF0000"/>
              </a:solidFill>
              <a:latin typeface="ML-Aathira" pitchFamily="82" charset="0"/>
            </a:endParaRPr>
          </a:p>
          <a:p>
            <a:pPr algn="ctr"/>
            <a:r>
              <a:rPr lang="en-US" sz="4500" dirty="0">
                <a:latin typeface="ML-Aathira" pitchFamily="82" charset="0"/>
              </a:rPr>
              <a:t>(</a:t>
            </a:r>
            <a:r>
              <a:rPr lang="en-US" sz="4500" dirty="0" err="1">
                <a:latin typeface="ML-Aathira" pitchFamily="82" charset="0"/>
              </a:rPr>
              <a:t>tbml</a:t>
            </a:r>
            <a:r>
              <a:rPr lang="en-US" sz="4500" dirty="0">
                <a:latin typeface="ML-Aathira" pitchFamily="82" charset="0"/>
              </a:rPr>
              <a:t>. 3:1þ8)</a:t>
            </a:r>
            <a:endParaRPr lang="en-US" sz="3000" dirty="0">
              <a:latin typeface="ML-Aathira" pitchFamily="82" charset="0"/>
            </a:endParaRPr>
          </a:p>
        </p:txBody>
      </p:sp>
      <p:pic>
        <p:nvPicPr>
          <p:cNvPr id="6146" name="Picture 2" descr="D:\web photo\class I\10\praye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00438"/>
            <a:ext cx="4143404" cy="3107803"/>
          </a:xfrm>
          <a:prstGeom prst="rect">
            <a:avLst/>
          </a:prstGeom>
          <a:noFill/>
          <a:effectLst>
            <a:softEdge rad="635000"/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785786" y="2500306"/>
            <a:ext cx="7500990" cy="2786082"/>
          </a:xfrm>
          <a:prstGeom prst="roundRect">
            <a:avLst/>
          </a:prstGeom>
          <a:solidFill>
            <a:srgbClr val="FFFF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071538" y="1785927"/>
            <a:ext cx="7072362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HmÀ½n¡m³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Hcp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00B050"/>
                </a:solidFill>
                <a:latin typeface="ML-Aathira" pitchFamily="82" charset="0"/>
              </a:rPr>
              <a:t>XncphN</a:t>
            </a:r>
            <a:r>
              <a:rPr lang="en-US" sz="4500" b="1" dirty="0">
                <a:solidFill>
                  <a:srgbClr val="00B05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200" dirty="0">
                <a:latin typeface="ML-IndulekhaHeavy" pitchFamily="82" charset="0"/>
              </a:rPr>
              <a:t>“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Pe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-¯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Bßm-hn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-\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mepw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P\n-¡p-¶n-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sÃ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-¦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Hcp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-h\pw 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ssZh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-cm-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Py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-¯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nÂ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{]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th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-in-¡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pI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km[y-</a:t>
            </a:r>
            <a:r>
              <a:rPr lang="en-US" sz="3000" b="1" dirty="0" err="1">
                <a:solidFill>
                  <a:srgbClr val="00B0F0"/>
                </a:solidFill>
                <a:latin typeface="ML-Aathira" pitchFamily="82" charset="0"/>
              </a:rPr>
              <a:t>aÃ</a:t>
            </a:r>
            <a:r>
              <a:rPr lang="en-US" sz="3000" b="1" dirty="0">
                <a:solidFill>
                  <a:srgbClr val="00B0F0"/>
                </a:solidFill>
                <a:latin typeface="ML-Aathira" pitchFamily="82" charset="0"/>
              </a:rPr>
              <a:t> </a:t>
            </a: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(</a:t>
            </a:r>
            <a:r>
              <a:rPr lang="en-US" sz="3000" dirty="0" err="1">
                <a:solidFill>
                  <a:srgbClr val="00B0F0"/>
                </a:solidFill>
                <a:latin typeface="ML-Aathira" pitchFamily="82" charset="0"/>
              </a:rPr>
              <a:t>tbm</a:t>
            </a:r>
            <a:r>
              <a:rPr lang="en-US" sz="3000" dirty="0">
                <a:solidFill>
                  <a:srgbClr val="00B0F0"/>
                </a:solidFill>
                <a:latin typeface="ML-Aathira" pitchFamily="82" charset="0"/>
              </a:rPr>
              <a:t>-l. 3:5).</a:t>
            </a:r>
            <a:r>
              <a:rPr lang="en-US" sz="3200" dirty="0">
                <a:latin typeface="ML-IndulekhaHeavy" pitchFamily="82" charset="0"/>
              </a:rPr>
              <a:t/>
            </a:r>
            <a:br>
              <a:rPr lang="en-US" sz="3200" dirty="0">
                <a:latin typeface="ML-IndulekhaHeavy" pitchFamily="82" charset="0"/>
              </a:rPr>
            </a:br>
            <a:endParaRPr lang="en-US" sz="3000" dirty="0">
              <a:solidFill>
                <a:srgbClr val="00B0F0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0" y="2714620"/>
            <a:ext cx="9144000" cy="2286016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282" y="1752600"/>
            <a:ext cx="8715404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ap¡p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{]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mÀ°n¡mw</a:t>
            </a:r>
            <a:endParaRPr lang="en-US" sz="4500" b="1" dirty="0">
              <a:solidFill>
                <a:srgbClr val="7030A0"/>
              </a:solidFill>
              <a:latin typeface="ML-Aathira" pitchFamily="82" charset="0"/>
            </a:endParaRP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>
                <a:latin typeface="ML-Aathira" pitchFamily="82" charset="0"/>
              </a:rPr>
              <a:t>amt½mZokmbneqsS </a:t>
            </a:r>
            <a:r>
              <a:rPr lang="en-US" sz="3000" b="1" dirty="0" err="1">
                <a:latin typeface="ML-Aathira" pitchFamily="82" charset="0"/>
              </a:rPr>
              <a:t>ssZha¡fmIp¶Xn</a:t>
            </a:r>
            <a:r>
              <a:rPr lang="en-US" sz="3000" b="1" dirty="0">
                <a:latin typeface="ML-Aathira" pitchFamily="82" charset="0"/>
              </a:rPr>
              <a:t>\v </a:t>
            </a:r>
            <a:r>
              <a:rPr lang="en-US" sz="3000" b="1" dirty="0" err="1">
                <a:latin typeface="ML-Aathira" pitchFamily="82" charset="0"/>
              </a:rPr>
              <a:t>R§Ä¡p</a:t>
            </a:r>
            <a:r>
              <a:rPr lang="en-US" sz="3000" b="1" dirty="0">
                <a:latin typeface="ML-Aathira" pitchFamily="82" charset="0"/>
              </a:rPr>
              <a:t> `</a:t>
            </a:r>
            <a:r>
              <a:rPr lang="en-US" sz="3000" b="1" dirty="0" err="1">
                <a:latin typeface="ML-Aathira" pitchFamily="82" charset="0"/>
              </a:rPr>
              <a:t>mKyw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evInb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aninlmtb</a:t>
            </a:r>
            <a:r>
              <a:rPr lang="en-US" sz="3000" b="1" dirty="0">
                <a:latin typeface="ML-Aathira" pitchFamily="82" charset="0"/>
              </a:rPr>
              <a:t>, ]cnip²mßmhn\</a:t>
            </a:r>
            <a:r>
              <a:rPr lang="en-US" sz="3000" b="1" dirty="0" err="1">
                <a:latin typeface="ML-Aathira" pitchFamily="82" charset="0"/>
              </a:rPr>
              <a:t>mÂ</a:t>
            </a:r>
            <a:r>
              <a:rPr lang="en-US" sz="3000" b="1" dirty="0">
                <a:latin typeface="ML-Aathira" pitchFamily="82" charset="0"/>
              </a:rPr>
              <a:t> \</a:t>
            </a:r>
            <a:r>
              <a:rPr lang="en-US" sz="3000" b="1" dirty="0" err="1">
                <a:latin typeface="ML-Aathira" pitchFamily="82" charset="0"/>
              </a:rPr>
              <a:t>ndªv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kphntij¯n</a:t>
            </a:r>
            <a:r>
              <a:rPr lang="en-US" sz="3000" b="1" dirty="0">
                <a:latin typeface="ML-Aathira" pitchFamily="82" charset="0"/>
              </a:rPr>
              <a:t>\p </a:t>
            </a:r>
            <a:r>
              <a:rPr lang="en-US" sz="3000" b="1" dirty="0" err="1">
                <a:latin typeface="ML-Aathira" pitchFamily="82" charset="0"/>
              </a:rPr>
              <a:t>km£yw</a:t>
            </a:r>
            <a:r>
              <a:rPr lang="en-US" sz="3000" b="1" dirty="0">
                <a:latin typeface="ML-Aathira" pitchFamily="82" charset="0"/>
              </a:rPr>
              <a:t> hln¡phm³ </a:t>
            </a:r>
            <a:r>
              <a:rPr lang="en-US" sz="3000" b="1" dirty="0" err="1">
                <a:latin typeface="ML-Aathira" pitchFamily="82" charset="0"/>
              </a:rPr>
              <a:t>R§sf</a:t>
            </a:r>
            <a:r>
              <a:rPr lang="en-US" sz="3000" b="1" dirty="0">
                <a:latin typeface="ML-Aathira" pitchFamily="82" charset="0"/>
              </a:rPr>
              <a:t> A\p{</a:t>
            </a:r>
            <a:r>
              <a:rPr lang="en-US" sz="3000" b="1" dirty="0" err="1">
                <a:latin typeface="ML-Aathira" pitchFamily="82" charset="0"/>
              </a:rPr>
              <a:t>Kln¡Wta</a:t>
            </a:r>
            <a:r>
              <a:rPr lang="en-US" sz="3000" b="1" dirty="0">
                <a:latin typeface="ML-Aathira" pitchFamily="82" charset="0"/>
              </a:rPr>
              <a:t>.</a:t>
            </a:r>
          </a:p>
          <a:p>
            <a:endParaRPr lang="en-US" sz="3200" dirty="0"/>
          </a:p>
          <a:p>
            <a:pPr algn="ctr"/>
            <a:endParaRPr lang="en-US" sz="3000" b="1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4282" y="1928802"/>
            <a:ext cx="8715404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Fsâ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7030A0"/>
                </a:solidFill>
                <a:latin typeface="ML-Aathira" pitchFamily="82" charset="0"/>
              </a:rPr>
              <a:t>Xocpam</a:t>
            </a:r>
            <a:r>
              <a:rPr lang="en-US" sz="4500" b="1" dirty="0">
                <a:solidFill>
                  <a:srgbClr val="7030A0"/>
                </a:solidFill>
                <a:latin typeface="ML-Aathira" pitchFamily="82" charset="0"/>
              </a:rPr>
              <a:t>\w</a:t>
            </a:r>
          </a:p>
          <a:p>
            <a:pPr algn="ctr"/>
            <a:endParaRPr lang="en-US" sz="1500" b="1" dirty="0">
              <a:solidFill>
                <a:srgbClr val="00B050"/>
              </a:solidFill>
              <a:latin typeface="ML-Aathira" pitchFamily="82" charset="0"/>
            </a:endParaRPr>
          </a:p>
          <a:p>
            <a:pPr algn="ctr"/>
            <a:r>
              <a:rPr lang="en-US" sz="3000" b="1" dirty="0" err="1">
                <a:latin typeface="ML-Aathira" pitchFamily="82" charset="0"/>
              </a:rPr>
              <a:t>ssZh</a:t>
            </a:r>
            <a:r>
              <a:rPr lang="en-US" sz="3000" b="1" dirty="0">
                <a:latin typeface="ML-Aathira" pitchFamily="82" charset="0"/>
              </a:rPr>
              <a:t>-a-¡</a:t>
            </a:r>
            <a:r>
              <a:rPr lang="en-US" sz="3000" b="1" dirty="0" err="1">
                <a:latin typeface="ML-Aathira" pitchFamily="82" charset="0"/>
              </a:rPr>
              <a:t>Ä¡v</a:t>
            </a:r>
            <a:r>
              <a:rPr lang="en-US" sz="3000" b="1" dirty="0">
                <a:latin typeface="ML-Aathira" pitchFamily="82" charset="0"/>
              </a:rPr>
              <a:t> A\p-</a:t>
            </a:r>
            <a:r>
              <a:rPr lang="en-US" sz="3000" b="1" dirty="0" err="1">
                <a:latin typeface="ML-Aathira" pitchFamily="82" charset="0"/>
              </a:rPr>
              <a:t>tbm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Py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amw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hn</a:t>
            </a:r>
            <a:r>
              <a:rPr lang="en-US" sz="3000" b="1" dirty="0">
                <a:latin typeface="ML-Aathira" pitchFamily="82" charset="0"/>
              </a:rPr>
              <a:t>[w </a:t>
            </a:r>
          </a:p>
          <a:p>
            <a:pPr algn="ctr"/>
            <a:r>
              <a:rPr lang="en-US" sz="3000" b="1" dirty="0" err="1">
                <a:latin typeface="ML-Aathira" pitchFamily="82" charset="0"/>
              </a:rPr>
              <a:t>kvt</a:t>
            </a:r>
            <a:r>
              <a:rPr lang="en-US" sz="3000" b="1" dirty="0">
                <a:latin typeface="ML-Aathira" pitchFamily="82" charset="0"/>
              </a:rPr>
              <a:t>\l-¯n\p </a:t>
            </a:r>
            <a:r>
              <a:rPr lang="en-US" sz="3000" b="1" dirty="0" err="1">
                <a:latin typeface="ML-Aathira" pitchFamily="82" charset="0"/>
              </a:rPr>
              <a:t>km£yw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hln¨v</a:t>
            </a:r>
            <a:r>
              <a:rPr lang="en-US" sz="3000" b="1" dirty="0">
                <a:latin typeface="ML-Aathira" pitchFamily="82" charset="0"/>
              </a:rPr>
              <a:t> Rm³ </a:t>
            </a:r>
            <a:r>
              <a:rPr lang="en-US" sz="3000" b="1" dirty="0" err="1">
                <a:latin typeface="ML-Aathira" pitchFamily="82" charset="0"/>
              </a:rPr>
              <a:t>Pohn</a:t>
            </a:r>
            <a:r>
              <a:rPr lang="en-US" sz="3000" b="1" dirty="0">
                <a:latin typeface="ML-Aathira" pitchFamily="82" charset="0"/>
              </a:rPr>
              <a:t>-¡pw.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1981200"/>
            <a:ext cx="9144000" cy="27432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2112020"/>
            <a:ext cx="7467600" cy="263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nXm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¡·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dbp¶Xv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 algn="just"/>
            <a:r>
              <a:rPr lang="en-US" sz="2600" dirty="0">
                <a:latin typeface="ML-Aathira" pitchFamily="82" charset="0"/>
              </a:rPr>
              <a:t> 	</a:t>
            </a:r>
            <a:r>
              <a:rPr lang="en-US" sz="2600" b="1" dirty="0" err="1">
                <a:latin typeface="ML-Aathira" pitchFamily="82" charset="0"/>
              </a:rPr>
              <a:t>Hm</a:t>
            </a:r>
            <a:r>
              <a:rPr lang="en-US" sz="2600" b="1" dirty="0">
                <a:latin typeface="ML-Aathira" pitchFamily="82" charset="0"/>
              </a:rPr>
              <a:t>! </a:t>
            </a:r>
            <a:r>
              <a:rPr lang="en-US" sz="2600" b="1" dirty="0" err="1">
                <a:latin typeface="ML-Aathira" pitchFamily="82" charset="0"/>
              </a:rPr>
              <a:t>cmPy¯nsâ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a¡Ä¡p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thZ</a:t>
            </a:r>
            <a:r>
              <a:rPr lang="en-US" sz="2600" b="1" dirty="0">
                <a:latin typeface="ML-Aathira" pitchFamily="82" charset="0"/>
              </a:rPr>
              <a:t>\</a:t>
            </a:r>
            <a:r>
              <a:rPr lang="en-US" sz="2600" b="1" dirty="0" err="1">
                <a:latin typeface="ML-Aathira" pitchFamily="82" charset="0"/>
              </a:rPr>
              <a:t>bnÃm</a:t>
            </a:r>
            <a:r>
              <a:rPr lang="en-US" sz="2600" b="1" dirty="0">
                <a:latin typeface="ML-Aathira" pitchFamily="82" charset="0"/>
              </a:rPr>
              <a:t>¯ </a:t>
            </a:r>
            <a:r>
              <a:rPr lang="en-US" sz="2600" b="1" dirty="0" err="1">
                <a:latin typeface="ML-Aathira" pitchFamily="82" charset="0"/>
              </a:rPr>
              <a:t>P·w</a:t>
            </a:r>
            <a:r>
              <a:rPr lang="en-US" sz="2600" b="1" dirty="0">
                <a:latin typeface="ML-Aathira" pitchFamily="82" charset="0"/>
              </a:rPr>
              <a:t> \</a:t>
            </a:r>
            <a:r>
              <a:rPr lang="en-US" sz="2600" b="1" dirty="0" err="1">
                <a:latin typeface="ML-Aathira" pitchFamily="82" charset="0"/>
              </a:rPr>
              <a:t>evInb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DZcw</a:t>
            </a:r>
            <a:r>
              <a:rPr lang="en-US" sz="2600" b="1" dirty="0">
                <a:latin typeface="ML-Aathira" pitchFamily="82" charset="0"/>
              </a:rPr>
              <a:t> (amt½mZokms¯m«n) F{X at\</a:t>
            </a:r>
            <a:r>
              <a:rPr lang="en-US" sz="2600" b="1" dirty="0" err="1">
                <a:latin typeface="ML-Aathira" pitchFamily="82" charset="0"/>
              </a:rPr>
              <a:t>mlcw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Hcn¡Â</a:t>
            </a:r>
            <a:r>
              <a:rPr lang="en-US" sz="2600" b="1" dirty="0">
                <a:latin typeface="ML-Aathira" pitchFamily="82" charset="0"/>
              </a:rPr>
              <a:t> Cu </a:t>
            </a:r>
            <a:r>
              <a:rPr lang="en-US" sz="2600" b="1" dirty="0" err="1">
                <a:latin typeface="ML-Aathira" pitchFamily="82" charset="0"/>
              </a:rPr>
              <a:t>DZcw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P·w</a:t>
            </a:r>
            <a:r>
              <a:rPr lang="en-US" sz="2600" b="1" dirty="0">
                <a:latin typeface="ML-Aathira" pitchFamily="82" charset="0"/>
              </a:rPr>
              <a:t> \</a:t>
            </a:r>
            <a:r>
              <a:rPr lang="en-US" sz="2600" b="1" dirty="0" err="1">
                <a:latin typeface="ML-Aathira" pitchFamily="82" charset="0"/>
              </a:rPr>
              <a:t>evInbmÂ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AÄ¯mc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Ahsc</a:t>
            </a:r>
            <a:r>
              <a:rPr lang="en-US" sz="2600" b="1" dirty="0">
                <a:latin typeface="ML-Aathira" pitchFamily="82" charset="0"/>
              </a:rPr>
              <a:t> t]</a:t>
            </a:r>
            <a:r>
              <a:rPr lang="en-US" sz="2600" b="1" dirty="0" err="1">
                <a:latin typeface="ML-Aathira" pitchFamily="82" charset="0"/>
              </a:rPr>
              <a:t>mjn¸n¡p¶p</a:t>
            </a:r>
            <a:r>
              <a:rPr lang="en-US" sz="2600" b="1" dirty="0">
                <a:latin typeface="ML-Aathira" pitchFamily="82" charset="0"/>
              </a:rPr>
              <a:t>. </a:t>
            </a:r>
            <a:r>
              <a:rPr lang="en-US" sz="2600" b="1" dirty="0" err="1">
                <a:latin typeface="ML-Aathira" pitchFamily="82" charset="0"/>
              </a:rPr>
              <a:t>AhcpsS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a¡Ä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meÃ</a:t>
            </a:r>
            <a:r>
              <a:rPr lang="en-US" sz="2600" b="1" dirty="0">
                <a:latin typeface="ML-Aathira" pitchFamily="82" charset="0"/>
              </a:rPr>
              <a:t> ]</a:t>
            </a:r>
            <a:r>
              <a:rPr lang="en-US" sz="2600" b="1" dirty="0" err="1">
                <a:latin typeface="ML-Aathira" pitchFamily="82" charset="0"/>
              </a:rPr>
              <a:t>cn</a:t>
            </a:r>
            <a:r>
              <a:rPr lang="en-US" sz="2600" b="1" dirty="0">
                <a:latin typeface="ML-Aathira" pitchFamily="82" charset="0"/>
              </a:rPr>
              <a:t>]</a:t>
            </a:r>
            <a:r>
              <a:rPr lang="en-US" sz="2600" b="1" dirty="0" err="1">
                <a:latin typeface="ML-Aathira" pitchFamily="82" charset="0"/>
              </a:rPr>
              <a:t>qÀ</a:t>
            </a:r>
            <a:r>
              <a:rPr lang="en-US" sz="2600" b="1" dirty="0">
                <a:latin typeface="ML-Aathira" pitchFamily="82" charset="0"/>
              </a:rPr>
              <a:t>® </a:t>
            </a:r>
            <a:r>
              <a:rPr lang="en-US" sz="2600" b="1" dirty="0" err="1">
                <a:latin typeface="ML-Aathira" pitchFamily="82" charset="0"/>
              </a:rPr>
              <a:t>A¸amWp</a:t>
            </a:r>
            <a:r>
              <a:rPr lang="en-US" sz="2600" b="1" dirty="0">
                <a:latin typeface="ML-Aathira" pitchFamily="82" charset="0"/>
              </a:rPr>
              <a:t> t\</a:t>
            </a:r>
            <a:r>
              <a:rPr lang="en-US" sz="2600" b="1" dirty="0" err="1">
                <a:latin typeface="ML-Aathira" pitchFamily="82" charset="0"/>
              </a:rPr>
              <a:t>cn«p</a:t>
            </a:r>
            <a:r>
              <a:rPr lang="en-US" sz="2600" b="1" dirty="0">
                <a:latin typeface="ML-Aathira" pitchFamily="82" charset="0"/>
              </a:rPr>
              <a:t> `£</a:t>
            </a:r>
            <a:r>
              <a:rPr lang="en-US" sz="2600" b="1" dirty="0" err="1">
                <a:latin typeface="ML-Aathira" pitchFamily="82" charset="0"/>
              </a:rPr>
              <a:t>n¡p¶Xv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dirty="0">
                <a:latin typeface="ML-Aathira" pitchFamily="82" charset="0"/>
              </a:rPr>
              <a:t>(</a:t>
            </a:r>
            <a:r>
              <a:rPr lang="en-US" sz="2600" dirty="0" err="1">
                <a:latin typeface="ML-Aathira" pitchFamily="82" charset="0"/>
              </a:rPr>
              <a:t>amÀ</a:t>
            </a:r>
            <a:r>
              <a:rPr lang="en-US" sz="2600" dirty="0">
                <a:latin typeface="ML-Aathira" pitchFamily="82" charset="0"/>
              </a:rPr>
              <a:t> At{]w).</a:t>
            </a:r>
            <a:endParaRPr lang="en-US" sz="3000" dirty="0"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209800" y="2667000"/>
            <a:ext cx="4648200" cy="12464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7500" b="1" cap="none" spc="0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Thank </a:t>
            </a:r>
            <a:r>
              <a:rPr lang="en-US" sz="7500" b="1" dirty="0">
                <a:ln w="11430">
                  <a:solidFill>
                    <a:srgbClr val="FF0000"/>
                  </a:solidFill>
                </a:ln>
                <a:solidFill>
                  <a:srgbClr val="FFFF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Freestyle Script" pitchFamily="66" charset="0"/>
              </a:rPr>
              <a:t>you</a:t>
            </a:r>
            <a:endParaRPr lang="en-US" sz="7500" b="1" cap="none" spc="0" dirty="0">
              <a:ln w="11430">
                <a:solidFill>
                  <a:srgbClr val="FF0000"/>
                </a:solidFill>
              </a:ln>
              <a:solidFill>
                <a:srgbClr val="FFFF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Freestyle Script" pitchFamily="66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00"/>
                            </p:stCondLst>
                            <p:childTnLst>
                              <p:par>
                                <p:cTn id="12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14400" y="457200"/>
            <a:ext cx="7315200" cy="6400800"/>
          </a:xfrm>
          <a:prstGeom prst="rect">
            <a:avLst/>
          </a:prstGeom>
          <a:solidFill>
            <a:srgbClr val="FFFF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457200"/>
            <a:ext cx="6172200" cy="6248400"/>
          </a:xfrm>
          <a:prstGeom prst="rect">
            <a:avLst/>
          </a:prstGeom>
        </p:spPr>
        <p:txBody>
          <a:bodyPr>
            <a:noAutofit/>
          </a:bodyPr>
          <a:lstStyle/>
          <a:p>
            <a:pPr algn="ctr">
              <a:buClrTx/>
              <a:buNone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DÅS¡w</a:t>
            </a:r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ssZhm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-cm-[\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AS-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-f-§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{]Xo-I-§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hnip-²-IpÀ_m\-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bnÂ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]c-tam-¶X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-[\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hnip-²-IpÀ_m\-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BapJip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Hcp¡ip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A\m-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s^m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dbpw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hnip-²-IpÀ_m\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ssZssh-Iy-ip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iq-jbpw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-]-\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ssZh-h-N\hpw ss{IkvX-h-Po-hn-Xhpw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IqZm-i-Ifpw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{]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th-iI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kuJy-ZmbI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IqZm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-IÄ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Xncp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-¸«w</a:t>
            </a: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hnhmlw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Bcm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-[-\m-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hÂk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chpw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ss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{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IkvX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-h-Po-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Xhpw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  <a:p>
            <a:pPr>
              <a:buClrTx/>
              <a:buFont typeface="+mj-lt"/>
              <a:buAutoNum type="arabicPeriod"/>
            </a:pP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kaÀ¸n</a:t>
            </a:r>
            <a:r>
              <a:rPr lang="en-US" sz="2000" b="1" dirty="0">
                <a:solidFill>
                  <a:schemeClr val="tx1"/>
                </a:solidFill>
                <a:latin typeface="ML-Aathira" pitchFamily="82" charset="0"/>
              </a:rPr>
              <a:t>-X-Po-</a:t>
            </a:r>
            <a:r>
              <a:rPr lang="en-US" sz="2000" b="1" dirty="0" err="1">
                <a:solidFill>
                  <a:schemeClr val="tx1"/>
                </a:solidFill>
                <a:latin typeface="ML-Aathira" pitchFamily="82" charset="0"/>
              </a:rPr>
              <a:t>hnXw</a:t>
            </a:r>
            <a:endParaRPr lang="en-US" sz="2000" b="1" dirty="0">
              <a:solidFill>
                <a:schemeClr val="tx1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3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2362200" y="1600200"/>
            <a:ext cx="4392549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ClrTx/>
            </a:pP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th-iI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IqZm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4500" b="1" dirty="0" err="1">
                <a:solidFill>
                  <a:srgbClr val="FF00FF"/>
                </a:solidFill>
                <a:latin typeface="ML-Aathira" pitchFamily="82" charset="0"/>
              </a:rPr>
              <a:t>i</a:t>
            </a:r>
            <a:r>
              <a:rPr lang="en-US" sz="4500" b="1" dirty="0">
                <a:solidFill>
                  <a:srgbClr val="FF00FF"/>
                </a:solidFill>
                <a:latin typeface="ML-Aathira" pitchFamily="82" charset="0"/>
              </a:rPr>
              <a:t>-IÄ</a:t>
            </a:r>
          </a:p>
          <a:p>
            <a:endParaRPr lang="en-US" sz="4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1026" name="Picture 2" descr="E:\NEW POWER POINT 2013\class 3 bit\10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92300" y="304800"/>
            <a:ext cx="5346700" cy="1195388"/>
          </a:xfrm>
          <a:prstGeom prst="rect">
            <a:avLst/>
          </a:prstGeom>
          <a:noFill/>
        </p:spPr>
      </p:pic>
      <p:pic>
        <p:nvPicPr>
          <p:cNvPr id="1027" name="Picture 3" descr="D:\web photo\lession 9\2\116_object.jpg"/>
          <p:cNvPicPr>
            <a:picLocks noChangeAspect="1" noChangeArrowheads="1"/>
          </p:cNvPicPr>
          <p:nvPr/>
        </p:nvPicPr>
        <p:blipFill>
          <a:blip r:embed="rId3"/>
          <a:srcRect t="22313" b="8742"/>
          <a:stretch>
            <a:fillRect/>
          </a:stretch>
        </p:blipFill>
        <p:spPr bwMode="auto">
          <a:xfrm>
            <a:off x="0" y="2438400"/>
            <a:ext cx="9144000" cy="4419600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838200" y="381000"/>
            <a:ext cx="7391400" cy="170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n§Ä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t]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mbn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FÃm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P\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XIsfbpw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injys¸Sp¯phn³.</a:t>
            </a:r>
          </a:p>
          <a:p>
            <a:pPr algn="ctr"/>
            <a:endParaRPr lang="en-US" sz="3500" b="1" dirty="0">
              <a:solidFill>
                <a:srgbClr val="FF00FF"/>
              </a:solidFill>
              <a:latin typeface="ML-Aathira" pitchFamily="82" charset="0"/>
            </a:endParaRPr>
          </a:p>
        </p:txBody>
      </p:sp>
      <p:pic>
        <p:nvPicPr>
          <p:cNvPr id="2053" name="Picture 5" descr="http://3.bp.blogspot.com/-NGQ2rzW0LGQ/UdxVp4GNGBI/AAAAAAAAAS8/Duy9M_AbB5Q/s1600/12+apostles.jpg"/>
          <p:cNvPicPr>
            <a:picLocks noChangeAspect="1" noChangeArrowheads="1"/>
          </p:cNvPicPr>
          <p:nvPr/>
        </p:nvPicPr>
        <p:blipFill>
          <a:blip r:embed="rId2"/>
          <a:srcRect t="23810"/>
          <a:stretch>
            <a:fillRect/>
          </a:stretch>
        </p:blipFill>
        <p:spPr bwMode="auto">
          <a:xfrm>
            <a:off x="0" y="1632857"/>
            <a:ext cx="9144000" cy="522514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600200" y="1568440"/>
            <a:ext cx="4121641" cy="170816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amt½m-Zokm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ssXem-`n-tjI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IqZmi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  <a:p>
            <a:pPr marL="514350" indent="-514350">
              <a:buFont typeface="+mj-lt"/>
              <a:buAutoNum type="arabicPeriod"/>
            </a:pP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019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7507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914400" y="1295400"/>
            <a:ext cx="73152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amt½mZokm, </a:t>
            </a:r>
            <a:r>
              <a:rPr lang="en-US" sz="3000" b="1" dirty="0" err="1">
                <a:latin typeface="ML-Aathira" pitchFamily="82" charset="0"/>
              </a:rPr>
              <a:t>ssXem-`n-tj-Iw</a:t>
            </a:r>
            <a:r>
              <a:rPr lang="en-US" sz="3000" b="1" dirty="0">
                <a:latin typeface="ML-Aathira" pitchFamily="82" charset="0"/>
              </a:rPr>
              <a:t>, </a:t>
            </a:r>
            <a:r>
              <a:rPr lang="en-US" sz="3000" b="1" dirty="0" err="1">
                <a:latin typeface="ML-Aathira" pitchFamily="82" charset="0"/>
              </a:rPr>
              <a:t>IpÀ_m</a:t>
            </a:r>
            <a:r>
              <a:rPr lang="en-US" sz="3000" b="1" dirty="0">
                <a:latin typeface="ML-Aathira" pitchFamily="82" charset="0"/>
              </a:rPr>
              <a:t>\ </a:t>
            </a:r>
            <a:r>
              <a:rPr lang="en-US" sz="3000" b="1" dirty="0" err="1">
                <a:latin typeface="ML-Aathira" pitchFamily="82" charset="0"/>
              </a:rPr>
              <a:t>F¶o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aq¶p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IqZm-i-Isf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th-iI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-IÄ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hnfn</a:t>
            </a:r>
            <a:r>
              <a:rPr lang="en-US" sz="3000" b="1" dirty="0">
                <a:latin typeface="ML-Aathira" pitchFamily="82" charset="0"/>
              </a:rPr>
              <a:t>-¡p-¶p. ImcWw  anin-lm-c-l-ky-¯n-te¡pw k`m kaq-l-¯n-te¡v Hcp hyànsb {]th-in-¸n-¡p¶ </a:t>
            </a:r>
            <a:r>
              <a:rPr lang="en-US" sz="3000" b="1" dirty="0" err="1">
                <a:latin typeface="ML-Aathira" pitchFamily="82" charset="0"/>
              </a:rPr>
              <a:t>IqZm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</a:t>
            </a:r>
            <a:r>
              <a:rPr lang="en-US" sz="3000" b="1" dirty="0">
                <a:latin typeface="ML-Aathira" pitchFamily="82" charset="0"/>
              </a:rPr>
              <a:t>-I-fm-Wh.</a:t>
            </a:r>
          </a:p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endParaRPr lang="en-US" sz="3000" b="1" dirty="0">
              <a:latin typeface="ML-Aathira" pitchFamily="82" charset="0"/>
            </a:endParaRPr>
          </a:p>
          <a:p>
            <a:pPr algn="just">
              <a:buClr>
                <a:srgbClr val="7030A0"/>
              </a:buClr>
              <a:buSzPct val="76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hnip² lnt¸m-fn-ä-knsâ A¸-kvtXm-enI ]mc-¼cyw F¶ IrXn-bnÂ amt½m-Zo-kmbpw ssXem-`n-tj-Ihpw hnip² IpÀ_m-\bpw H¶n¨p ]cn-IÀ½w sNbvXn-cp-¶-Xmbn tcJ-s¸-Sp-¯n-bn-«p-­v.</a:t>
            </a:r>
          </a:p>
          <a:p>
            <a:pPr algn="just"/>
            <a:endParaRPr lang="en-US" sz="3000" b="1" dirty="0"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14400" y="533400"/>
            <a:ext cx="3453189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{]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th-iI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IqZm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-IÄ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019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7507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838200" y="381000"/>
            <a:ext cx="73914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500" b="1" dirty="0">
                <a:solidFill>
                  <a:srgbClr val="FF0000"/>
                </a:solidFill>
                <a:latin typeface="ML-Aathira" pitchFamily="82" charset="0"/>
              </a:rPr>
              <a:t>amt½m-Zokm</a:t>
            </a:r>
            <a:endParaRPr lang="en-US" sz="3500" dirty="0">
              <a:solidFill>
                <a:srgbClr val="FF0000"/>
              </a:solidFill>
              <a:latin typeface="ML-Aathira" pitchFamily="82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514600" y="1295400"/>
            <a:ext cx="63246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5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3000" b="1" dirty="0" err="1">
                <a:latin typeface="ML-Aathira" pitchFamily="82" charset="0"/>
              </a:rPr>
              <a:t>Cutim-bpsS</a:t>
            </a:r>
            <a:r>
              <a:rPr lang="en-US" sz="3000" b="1" dirty="0">
                <a:latin typeface="ML-Aathira" pitchFamily="82" charset="0"/>
              </a:rPr>
              <a:t> ac-</a:t>
            </a:r>
            <a:r>
              <a:rPr lang="en-US" sz="3000" b="1" dirty="0" err="1">
                <a:latin typeface="ML-Aathira" pitchFamily="82" charset="0"/>
              </a:rPr>
              <a:t>tWm</a:t>
            </a:r>
            <a:r>
              <a:rPr lang="en-US" sz="3000" b="1" dirty="0">
                <a:latin typeface="ML-Aathira" pitchFamily="82" charset="0"/>
              </a:rPr>
              <a:t>-°m-\-§-fn-</a:t>
            </a:r>
            <a:r>
              <a:rPr lang="en-US" sz="3000" b="1" dirty="0" err="1">
                <a:latin typeface="ML-Aathira" pitchFamily="82" charset="0"/>
              </a:rPr>
              <a:t>ep</a:t>
            </a:r>
            <a:r>
              <a:rPr lang="en-US" sz="3000" b="1" dirty="0">
                <a:latin typeface="ML-Aathira" pitchFamily="82" charset="0"/>
              </a:rPr>
              <a:t>-ff ]¦p-</a:t>
            </a:r>
            <a:r>
              <a:rPr lang="en-US" sz="3000" b="1" dirty="0" err="1">
                <a:latin typeface="ML-Aathira" pitchFamily="82" charset="0"/>
              </a:rPr>
              <a:t>tN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cÂ</a:t>
            </a:r>
            <a:r>
              <a:rPr lang="en-US" sz="3000" b="1" dirty="0">
                <a:latin typeface="ML-Aathira" pitchFamily="82" charset="0"/>
              </a:rPr>
              <a:t> amt½m-Zo-km-bn-eqsS </a:t>
            </a:r>
            <a:r>
              <a:rPr lang="en-US" sz="3000" b="1" dirty="0" err="1">
                <a:latin typeface="ML-Aathira" pitchFamily="82" charset="0"/>
              </a:rPr>
              <a:t>aninlm-bpsS</a:t>
            </a:r>
            <a:r>
              <a:rPr lang="en-US" sz="3000" b="1" dirty="0">
                <a:latin typeface="ML-Aathira" pitchFamily="82" charset="0"/>
              </a:rPr>
              <a:t> ac-</a:t>
            </a:r>
            <a:r>
              <a:rPr lang="en-US" sz="3000" b="1" dirty="0" err="1">
                <a:latin typeface="ML-Aathira" pitchFamily="82" charset="0"/>
              </a:rPr>
              <a:t>tWm</a:t>
            </a:r>
            <a:r>
              <a:rPr lang="en-US" sz="3000" b="1" dirty="0">
                <a:latin typeface="ML-Aathira" pitchFamily="82" charset="0"/>
              </a:rPr>
              <a:t>-°m-\-§-</a:t>
            </a:r>
            <a:r>
              <a:rPr lang="en-US" sz="3000" b="1" dirty="0" err="1">
                <a:latin typeface="ML-Aathira" pitchFamily="82" charset="0"/>
              </a:rPr>
              <a:t>fnÂ</a:t>
            </a:r>
            <a:r>
              <a:rPr lang="en-US" sz="3000" b="1" dirty="0">
                <a:latin typeface="ML-Aathira" pitchFamily="82" charset="0"/>
              </a:rPr>
              <a:t> \mw ]¦p-</a:t>
            </a:r>
            <a:r>
              <a:rPr lang="en-US" sz="3000" b="1" dirty="0" err="1">
                <a:latin typeface="ML-Aathira" pitchFamily="82" charset="0"/>
              </a:rPr>
              <a:t>Im</a:t>
            </a:r>
            <a:r>
              <a:rPr lang="en-US" sz="3000" b="1" dirty="0">
                <a:latin typeface="ML-Aathira" pitchFamily="82" charset="0"/>
              </a:rPr>
              <a:t>-cm-</a:t>
            </a:r>
            <a:r>
              <a:rPr lang="en-US" sz="3000" b="1" dirty="0" err="1">
                <a:latin typeface="ML-Aathira" pitchFamily="82" charset="0"/>
              </a:rPr>
              <a:t>Ip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ho­pw</a:t>
            </a:r>
            <a:r>
              <a:rPr lang="en-US" sz="3000" b="1" dirty="0">
                <a:latin typeface="ML-Aathira" pitchFamily="82" charset="0"/>
              </a:rPr>
              <a:t> P\n-¡p-</a:t>
            </a:r>
            <a:r>
              <a:rPr lang="en-US" sz="3000" b="1" dirty="0" err="1">
                <a:latin typeface="ML-Aathira" pitchFamily="82" charset="0"/>
              </a:rPr>
              <a:t>Ibpw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sN¿p</a:t>
            </a:r>
            <a:r>
              <a:rPr lang="en-US" sz="3000" b="1" dirty="0">
                <a:latin typeface="ML-Aathira" pitchFamily="82" charset="0"/>
              </a:rPr>
              <a:t>-¶p. </a:t>
            </a:r>
          </a:p>
        </p:txBody>
      </p:sp>
      <p:sp>
        <p:nvSpPr>
          <p:cNvPr id="9" name="Rectangle 8"/>
          <p:cNvSpPr/>
          <p:nvPr/>
        </p:nvSpPr>
        <p:spPr>
          <a:xfrm>
            <a:off x="914400" y="3429000"/>
            <a:ext cx="3619902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/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]m]-§Ä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tamNn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-¡p-¶p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04800" y="4191000"/>
            <a:ext cx="6705600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8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]m]</a:t>
            </a:r>
            <a:r>
              <a:rPr lang="en-US" sz="3000" b="1" dirty="0" err="1">
                <a:latin typeface="ML-Aathira" pitchFamily="82" charset="0"/>
              </a:rPr>
              <a:t>hpw</a:t>
            </a:r>
            <a:r>
              <a:rPr lang="en-US" sz="3000" b="1" dirty="0">
                <a:latin typeface="ML-Aathira" pitchFamily="82" charset="0"/>
              </a:rPr>
              <a:t> ]m]-</a:t>
            </a:r>
            <a:r>
              <a:rPr lang="en-US" sz="3000" b="1" dirty="0" err="1">
                <a:latin typeface="ML-Aathira" pitchFamily="82" charset="0"/>
              </a:rPr>
              <a:t>amÀKhpw</a:t>
            </a:r>
            <a:r>
              <a:rPr lang="en-US" sz="3000" b="1" dirty="0">
                <a:latin typeface="ML-Aathira" pitchFamily="82" charset="0"/>
              </a:rPr>
              <a:t> \o </a:t>
            </a:r>
            <a:r>
              <a:rPr lang="en-US" sz="3000" b="1" dirty="0" err="1">
                <a:latin typeface="ML-Aathira" pitchFamily="82" charset="0"/>
              </a:rPr>
              <a:t>Dt</a:t>
            </a:r>
            <a:r>
              <a:rPr lang="en-US" sz="3000" b="1" dirty="0">
                <a:latin typeface="ML-Aathira" pitchFamily="82" charset="0"/>
              </a:rPr>
              <a:t>]-£n-¡</a:t>
            </a:r>
            <a:r>
              <a:rPr lang="en-US" sz="3000" b="1" dirty="0" err="1">
                <a:latin typeface="ML-Aathira" pitchFamily="82" charset="0"/>
              </a:rPr>
              <a:t>p¶pthm</a:t>
            </a:r>
            <a:r>
              <a:rPr lang="en-US" sz="3000" b="1" dirty="0">
                <a:latin typeface="ML-Aathira" pitchFamily="82" charset="0"/>
              </a:rPr>
              <a:t> F¶ </a:t>
            </a:r>
            <a:r>
              <a:rPr lang="en-US" sz="3000" b="1" dirty="0" err="1">
                <a:latin typeface="ML-Aathira" pitchFamily="82" charset="0"/>
              </a:rPr>
              <a:t>tNmZy</a:t>
            </a:r>
            <a:r>
              <a:rPr lang="en-US" sz="3000" b="1" dirty="0">
                <a:latin typeface="ML-Aathira" pitchFamily="82" charset="0"/>
              </a:rPr>
              <a:t>-¯n\v D¯-c-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Dt</a:t>
            </a:r>
            <a:r>
              <a:rPr lang="en-US" sz="3000" b="1" dirty="0">
                <a:latin typeface="ML-Aathira" pitchFamily="82" charset="0"/>
              </a:rPr>
              <a:t>]£n-¡</a:t>
            </a:r>
            <a:r>
              <a:rPr lang="en-US" sz="3000" b="1" dirty="0" err="1">
                <a:latin typeface="ML-Aathira" pitchFamily="82" charset="0"/>
              </a:rPr>
              <a:t>p¶p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adp</a:t>
            </a:r>
            <a:r>
              <a:rPr lang="en-US" sz="3000" b="1" dirty="0">
                <a:latin typeface="ML-Aathira" pitchFamily="82" charset="0"/>
              </a:rPr>
              <a:t>-]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 ]d-bp-t¼mÄ amt½mZokm </a:t>
            </a:r>
            <a:r>
              <a:rPr lang="en-US" sz="3000" b="1" dirty="0" err="1">
                <a:latin typeface="ML-Aathira" pitchFamily="82" charset="0"/>
              </a:rPr>
              <a:t>ap§p</a:t>
            </a:r>
            <a:r>
              <a:rPr lang="en-US" sz="3000" b="1" dirty="0">
                <a:latin typeface="ML-Aathira" pitchFamily="82" charset="0"/>
              </a:rPr>
              <a:t>¶ </a:t>
            </a:r>
            <a:r>
              <a:rPr lang="en-US" sz="3000" b="1" dirty="0" err="1">
                <a:latin typeface="ML-Aathira" pitchFamily="82" charset="0"/>
              </a:rPr>
              <a:t>hyàn¡v</a:t>
            </a:r>
            <a:r>
              <a:rPr lang="en-US" sz="3000" b="1" dirty="0">
                <a:latin typeface="ML-Aathira" pitchFamily="82" charset="0"/>
              </a:rPr>
              <a:t> C\n ]m]-hp-</a:t>
            </a:r>
            <a:r>
              <a:rPr lang="en-US" sz="3000" b="1" dirty="0" err="1">
                <a:latin typeface="ML-Aathira" pitchFamily="82" charset="0"/>
              </a:rPr>
              <a:t>ambn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bmsXmcp</a:t>
            </a:r>
            <a:r>
              <a:rPr lang="en-US" sz="3000" b="1" dirty="0">
                <a:latin typeface="ML-Aathira" pitchFamily="82" charset="0"/>
              </a:rPr>
              <a:t> _Ô-hp-</a:t>
            </a:r>
            <a:r>
              <a:rPr lang="en-US" sz="3000" b="1" dirty="0" err="1">
                <a:latin typeface="ML-Aathira" pitchFamily="82" charset="0"/>
              </a:rPr>
              <a:t>anÃ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F¶p</a:t>
            </a:r>
            <a:r>
              <a:rPr lang="en-US" sz="3000" b="1" dirty="0">
                <a:latin typeface="ML-Aathira" pitchFamily="82" charset="0"/>
              </a:rPr>
              <a:t> {]</a:t>
            </a:r>
            <a:r>
              <a:rPr lang="en-US" sz="3000" b="1" dirty="0" err="1">
                <a:latin typeface="ML-Aathira" pitchFamily="82" charset="0"/>
              </a:rPr>
              <a:t>Jym</a:t>
            </a:r>
            <a:r>
              <a:rPr lang="en-US" sz="3000" b="1" dirty="0">
                <a:latin typeface="ML-Aathira" pitchFamily="82" charset="0"/>
              </a:rPr>
              <a:t>-]n-¡p-I-</a:t>
            </a:r>
            <a:r>
              <a:rPr lang="en-US" sz="3000" b="1" dirty="0" err="1">
                <a:latin typeface="ML-Aathira" pitchFamily="82" charset="0"/>
              </a:rPr>
              <a:t>bm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pic>
        <p:nvPicPr>
          <p:cNvPr id="14337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9600" y="-1"/>
            <a:ext cx="914400" cy="10529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338" name="Picture 2" descr="D:\web photo\lession 9\2\Pope Ben Baptism_Of_Child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600200"/>
            <a:ext cx="2438400" cy="1624012"/>
          </a:xfrm>
          <a:prstGeom prst="rect">
            <a:avLst/>
          </a:prstGeom>
          <a:noFill/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39001" y="4556125"/>
            <a:ext cx="1905000" cy="146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019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7507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28600" y="410557"/>
            <a:ext cx="6172200" cy="30931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ssZh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-a-¡-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fmbn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P\n-¡p-¶p</a:t>
            </a:r>
          </a:p>
          <a:p>
            <a:pPr algn="just">
              <a:buClr>
                <a:srgbClr val="7030A0"/>
              </a:buClr>
              <a:buSzPct val="70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2600" b="1" dirty="0">
                <a:latin typeface="ML-Aathira" pitchFamily="82" charset="0"/>
              </a:rPr>
              <a:t>amt½m-Zo-km-bn-eqsS ]cn-ip-²-mßmhv \s½ </a:t>
            </a:r>
            <a:r>
              <a:rPr lang="en-US" sz="2600" b="1" dirty="0" err="1">
                <a:latin typeface="ML-Aathira" pitchFamily="82" charset="0"/>
              </a:rPr>
              <a:t>ssZh</a:t>
            </a:r>
            <a:r>
              <a:rPr lang="en-US" sz="2600" b="1" dirty="0">
                <a:latin typeface="ML-Aathira" pitchFamily="82" charset="0"/>
              </a:rPr>
              <a:t>-a-¡-</a:t>
            </a:r>
            <a:r>
              <a:rPr lang="en-US" sz="2600" b="1" dirty="0" err="1">
                <a:latin typeface="ML-Aathira" pitchFamily="82" charset="0"/>
              </a:rPr>
              <a:t>fmbn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amäp</a:t>
            </a:r>
            <a:r>
              <a:rPr lang="en-US" sz="2600" b="1" dirty="0">
                <a:latin typeface="ML-Aathira" pitchFamily="82" charset="0"/>
              </a:rPr>
              <a:t>-¶p. ]m]w </a:t>
            </a:r>
            <a:r>
              <a:rPr lang="en-US" sz="2600" b="1" dirty="0" err="1">
                <a:latin typeface="ML-Aathira" pitchFamily="82" charset="0"/>
              </a:rPr>
              <a:t>aqew</a:t>
            </a:r>
            <a:r>
              <a:rPr lang="en-US" sz="2600" b="1" dirty="0">
                <a:latin typeface="ML-Aathira" pitchFamily="82" charset="0"/>
              </a:rPr>
              <a:t> \</a:t>
            </a:r>
            <a:r>
              <a:rPr lang="en-US" sz="2600" b="1" dirty="0" err="1">
                <a:latin typeface="ML-Aathira" pitchFamily="82" charset="0"/>
              </a:rPr>
              <a:t>jvS-amb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ssZhn</a:t>
            </a:r>
            <a:r>
              <a:rPr lang="en-US" sz="2600" b="1" dirty="0">
                <a:latin typeface="ML-Aathira" pitchFamily="82" charset="0"/>
              </a:rPr>
              <a:t>-I-</a:t>
            </a:r>
            <a:r>
              <a:rPr lang="en-US" sz="2600" b="1" dirty="0" err="1">
                <a:latin typeface="ML-Aathira" pitchFamily="82" charset="0"/>
              </a:rPr>
              <a:t>Omb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ho­pw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e`n</a:t>
            </a:r>
            <a:r>
              <a:rPr lang="en-US" sz="2600" b="1" dirty="0">
                <a:latin typeface="ML-Aathira" pitchFamily="82" charset="0"/>
              </a:rPr>
              <a:t>-¡p-¶p. \½nÂ </a:t>
            </a:r>
            <a:r>
              <a:rPr lang="en-US" sz="2600" b="1" dirty="0" err="1">
                <a:latin typeface="ML-Aathira" pitchFamily="82" charset="0"/>
              </a:rPr>
              <a:t>ssZhnI</a:t>
            </a:r>
            <a:r>
              <a:rPr lang="en-US" sz="2600" b="1" dirty="0">
                <a:latin typeface="ML-Aathira" pitchFamily="82" charset="0"/>
              </a:rPr>
              <a:t> Poh³ </a:t>
            </a:r>
            <a:r>
              <a:rPr lang="en-US" sz="2600" b="1" dirty="0" err="1">
                <a:latin typeface="ML-Aathira" pitchFamily="82" charset="0"/>
              </a:rPr>
              <a:t>AYhm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Ir</a:t>
            </a:r>
            <a:r>
              <a:rPr lang="en-US" sz="2600" b="1" dirty="0">
                <a:latin typeface="ML-Aathira" pitchFamily="82" charset="0"/>
              </a:rPr>
              <a:t>]m-</a:t>
            </a:r>
            <a:r>
              <a:rPr lang="en-US" sz="2600" b="1" dirty="0" err="1">
                <a:latin typeface="ML-Aathira" pitchFamily="82" charset="0"/>
              </a:rPr>
              <a:t>hcw</a:t>
            </a:r>
            <a:r>
              <a:rPr lang="en-US" sz="2600" b="1" dirty="0">
                <a:latin typeface="ML-Aathira" pitchFamily="82" charset="0"/>
              </a:rPr>
              <a:t> \</a:t>
            </a:r>
            <a:r>
              <a:rPr lang="en-US" sz="2600" b="1" dirty="0" err="1">
                <a:latin typeface="ML-Aathira" pitchFamily="82" charset="0"/>
              </a:rPr>
              <a:t>ndbv¡pIbpw</a:t>
            </a:r>
            <a:r>
              <a:rPr lang="en-US" sz="2600" b="1" dirty="0">
                <a:latin typeface="ML-Aathira" pitchFamily="82" charset="0"/>
              </a:rPr>
              <a:t> \s½ </a:t>
            </a:r>
            <a:r>
              <a:rPr lang="en-US" sz="2600" b="1" dirty="0" err="1">
                <a:latin typeface="ML-Aathira" pitchFamily="82" charset="0"/>
              </a:rPr>
              <a:t>ssZh</a:t>
            </a:r>
            <a:r>
              <a:rPr lang="en-US" sz="2600" b="1" dirty="0">
                <a:latin typeface="ML-Aathira" pitchFamily="82" charset="0"/>
              </a:rPr>
              <a:t>-¯</a:t>
            </a:r>
            <a:r>
              <a:rPr lang="en-US" sz="2600" b="1" dirty="0" err="1">
                <a:latin typeface="ML-Aathira" pitchFamily="82" charset="0"/>
              </a:rPr>
              <a:t>nsâ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a¡fpw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kzÀ</a:t>
            </a:r>
            <a:r>
              <a:rPr lang="en-US" sz="2600" b="1" dirty="0">
                <a:latin typeface="ML-Aathira" pitchFamily="82" charset="0"/>
              </a:rPr>
              <a:t>¤-¯n-\-h-</a:t>
            </a:r>
            <a:r>
              <a:rPr lang="en-US" sz="2600" b="1" dirty="0" err="1">
                <a:latin typeface="ML-Aathira" pitchFamily="82" charset="0"/>
              </a:rPr>
              <a:t>Im</a:t>
            </a:r>
            <a:r>
              <a:rPr lang="en-US" sz="2600" b="1" dirty="0">
                <a:latin typeface="ML-Aathira" pitchFamily="82" charset="0"/>
              </a:rPr>
              <a:t>-in-I-</a:t>
            </a:r>
            <a:r>
              <a:rPr lang="en-US" sz="2600" b="1" dirty="0" err="1">
                <a:latin typeface="ML-Aathira" pitchFamily="82" charset="0"/>
              </a:rPr>
              <a:t>fp</a:t>
            </a:r>
            <a:r>
              <a:rPr lang="en-US" sz="2600" b="1" dirty="0">
                <a:latin typeface="ML-Aathira" pitchFamily="82" charset="0"/>
              </a:rPr>
              <a:t>-am-¡n-¯</a:t>
            </a:r>
            <a:r>
              <a:rPr lang="en-US" sz="2600" b="1" dirty="0" err="1">
                <a:latin typeface="ML-Aathira" pitchFamily="82" charset="0"/>
              </a:rPr>
              <a:t>oÀ¡p-Ibpw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sN¿p</a:t>
            </a:r>
            <a:r>
              <a:rPr lang="en-US" sz="2600" b="1" dirty="0">
                <a:latin typeface="ML-Aathira" pitchFamily="82" charset="0"/>
              </a:rPr>
              <a:t>-¶p.</a:t>
            </a:r>
          </a:p>
        </p:txBody>
      </p:sp>
      <p:sp>
        <p:nvSpPr>
          <p:cNvPr id="9" name="Rectangle 8"/>
          <p:cNvSpPr/>
          <p:nvPr/>
        </p:nvSpPr>
        <p:spPr>
          <a:xfrm>
            <a:off x="0" y="3581400"/>
            <a:ext cx="7696200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ctr"/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k`m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Iq«m-bva-bn-te¡v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DÄt¨À</a:t>
            </a: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¡-s¸-Sp-¶p.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9600" y="4343400"/>
            <a:ext cx="6172200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4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</a:t>
            </a:r>
            <a:r>
              <a:rPr lang="en-US" sz="2600" b="1" dirty="0">
                <a:latin typeface="ML-Aathira" pitchFamily="82" charset="0"/>
              </a:rPr>
              <a:t>amt½m-Zokm \s½ </a:t>
            </a:r>
            <a:r>
              <a:rPr lang="en-US" sz="2600" b="1" dirty="0" err="1">
                <a:latin typeface="ML-Aathira" pitchFamily="82" charset="0"/>
              </a:rPr>
              <a:t>anin</a:t>
            </a:r>
            <a:r>
              <a:rPr lang="en-US" sz="2600" b="1" dirty="0">
                <a:latin typeface="ML-Aathira" pitchFamily="82" charset="0"/>
              </a:rPr>
              <a:t>-lm-</a:t>
            </a:r>
            <a:r>
              <a:rPr lang="en-US" sz="2600" b="1" dirty="0" err="1">
                <a:latin typeface="ML-Aathira" pitchFamily="82" charset="0"/>
              </a:rPr>
              <a:t>bpsS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ico</a:t>
            </a:r>
            <a:r>
              <a:rPr lang="en-US" sz="2600" b="1" dirty="0">
                <a:latin typeface="ML-Aathira" pitchFamily="82" charset="0"/>
              </a:rPr>
              <a:t>-c-¯</a:t>
            </a:r>
            <a:r>
              <a:rPr lang="en-US" sz="2600" b="1" dirty="0" err="1">
                <a:latin typeface="ML-Aathira" pitchFamily="82" charset="0"/>
              </a:rPr>
              <a:t>nse</a:t>
            </a:r>
            <a:r>
              <a:rPr lang="en-US" sz="2600" b="1" dirty="0">
                <a:latin typeface="ML-Aathira" pitchFamily="82" charset="0"/>
              </a:rPr>
              <a:t> Ah-b-h-§-fm-¡p-¶p. </a:t>
            </a:r>
            <a:r>
              <a:rPr lang="en-US" sz="2600" b="1" dirty="0" err="1">
                <a:latin typeface="ML-Aathira" pitchFamily="82" charset="0"/>
              </a:rPr>
              <a:t>aninlm</a:t>
            </a:r>
            <a:r>
              <a:rPr lang="en-US" sz="2600" b="1" dirty="0">
                <a:latin typeface="ML-Aathira" pitchFamily="82" charset="0"/>
              </a:rPr>
              <a:t> Ah-\</a:t>
            </a:r>
            <a:r>
              <a:rPr lang="en-US" sz="2600" b="1" dirty="0" err="1">
                <a:latin typeface="ML-Aathira" pitchFamily="82" charset="0"/>
              </a:rPr>
              <a:t>nÂ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ambn</a:t>
            </a:r>
            <a:r>
              <a:rPr lang="en-US" sz="2600" b="1" dirty="0">
                <a:latin typeface="ML-Aathira" pitchFamily="82" charset="0"/>
              </a:rPr>
              <a:t>-¡m-\m-</a:t>
            </a:r>
            <a:r>
              <a:rPr lang="en-US" sz="2600" b="1" dirty="0" err="1">
                <a:latin typeface="ML-Aathira" pitchFamily="82" charset="0"/>
              </a:rPr>
              <a:t>hm</a:t>
            </a:r>
            <a:r>
              <a:rPr lang="en-US" sz="2600" b="1" dirty="0">
                <a:latin typeface="ML-Aathira" pitchFamily="82" charset="0"/>
              </a:rPr>
              <a:t>¯ </a:t>
            </a:r>
            <a:r>
              <a:rPr lang="en-US" sz="2600" b="1" dirty="0" err="1">
                <a:latin typeface="ML-Aathira" pitchFamily="82" charset="0"/>
              </a:rPr>
              <a:t>Hcp</a:t>
            </a:r>
            <a:r>
              <a:rPr lang="en-US" sz="2600" b="1" dirty="0">
                <a:latin typeface="ML-Aathira" pitchFamily="82" charset="0"/>
              </a:rPr>
              <a:t> B[</a:t>
            </a:r>
            <a:r>
              <a:rPr lang="en-US" sz="2600" b="1" dirty="0" err="1">
                <a:latin typeface="ML-Aathira" pitchFamily="82" charset="0"/>
              </a:rPr>
              <a:t>ym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ßn</a:t>
            </a:r>
            <a:r>
              <a:rPr lang="en-US" sz="2600" b="1" dirty="0">
                <a:latin typeface="ML-Aathira" pitchFamily="82" charset="0"/>
              </a:rPr>
              <a:t>-I-</a:t>
            </a:r>
            <a:r>
              <a:rPr lang="en-US" sz="2600" b="1" dirty="0" err="1">
                <a:latin typeface="ML-Aathira" pitchFamily="82" charset="0"/>
              </a:rPr>
              <a:t>ap</a:t>
            </a:r>
            <a:r>
              <a:rPr lang="en-US" sz="2600" b="1" dirty="0">
                <a:latin typeface="ML-Aathira" pitchFamily="82" charset="0"/>
              </a:rPr>
              <a:t>{Z ]</a:t>
            </a:r>
            <a:r>
              <a:rPr lang="en-US" sz="2600" b="1" dirty="0" err="1">
                <a:latin typeface="ML-Aathira" pitchFamily="82" charset="0"/>
              </a:rPr>
              <a:t>Xn</a:t>
            </a:r>
            <a:r>
              <a:rPr lang="en-US" sz="2600" b="1" dirty="0">
                <a:latin typeface="ML-Aathira" pitchFamily="82" charset="0"/>
              </a:rPr>
              <a:t>-¸n-¡p-¶p. Cu </a:t>
            </a:r>
            <a:r>
              <a:rPr lang="en-US" sz="2600" b="1" dirty="0" err="1">
                <a:latin typeface="ML-Aathira" pitchFamily="82" charset="0"/>
              </a:rPr>
              <a:t>ap</a:t>
            </a:r>
            <a:r>
              <a:rPr lang="en-US" sz="2600" b="1" dirty="0">
                <a:latin typeface="ML-Aathira" pitchFamily="82" charset="0"/>
              </a:rPr>
              <a:t>{Z -am-</a:t>
            </a:r>
            <a:r>
              <a:rPr lang="en-US" sz="2600" b="1" dirty="0" err="1">
                <a:latin typeface="ML-Aathira" pitchFamily="82" charset="0"/>
              </a:rPr>
              <a:t>bn</a:t>
            </a:r>
            <a:r>
              <a:rPr lang="en-US" sz="2600" b="1" dirty="0">
                <a:latin typeface="ML-Aathira" pitchFamily="82" charset="0"/>
              </a:rPr>
              <a:t>-¡m³ ]m]-¯n-\p-t]</a:t>
            </a:r>
            <a:r>
              <a:rPr lang="en-US" sz="2600" b="1" dirty="0" err="1">
                <a:latin typeface="ML-Aathira" pitchFamily="82" charset="0"/>
              </a:rPr>
              <a:t>mepw</a:t>
            </a:r>
            <a:r>
              <a:rPr lang="en-US" sz="2600" b="1" dirty="0">
                <a:latin typeface="ML-Aathira" pitchFamily="82" charset="0"/>
              </a:rPr>
              <a:t> </a:t>
            </a:r>
            <a:r>
              <a:rPr lang="en-US" sz="2600" b="1" dirty="0" err="1">
                <a:latin typeface="ML-Aathira" pitchFamily="82" charset="0"/>
              </a:rPr>
              <a:t>Ign</a:t>
            </a:r>
            <a:r>
              <a:rPr lang="en-US" sz="2600" b="1" dirty="0">
                <a:latin typeface="ML-Aathira" pitchFamily="82" charset="0"/>
              </a:rPr>
              <a:t>-</a:t>
            </a:r>
            <a:r>
              <a:rPr lang="en-US" sz="2600" b="1" dirty="0" err="1">
                <a:latin typeface="ML-Aathira" pitchFamily="82" charset="0"/>
              </a:rPr>
              <a:t>bp</a:t>
            </a:r>
            <a:r>
              <a:rPr lang="en-US" sz="2600" b="1" dirty="0">
                <a:latin typeface="ML-Aathira" pitchFamily="82" charset="0"/>
              </a:rPr>
              <a:t>-I-</a:t>
            </a:r>
            <a:r>
              <a:rPr lang="en-US" sz="2600" b="1" dirty="0" err="1">
                <a:latin typeface="ML-Aathira" pitchFamily="82" charset="0"/>
              </a:rPr>
              <a:t>bn</a:t>
            </a:r>
            <a:r>
              <a:rPr lang="en-US" sz="2600" b="1" dirty="0">
                <a:latin typeface="ML-Aathira" pitchFamily="82" charset="0"/>
              </a:rPr>
              <a:t>-Ã.</a:t>
            </a:r>
          </a:p>
          <a:p>
            <a:pPr algn="just"/>
            <a:endParaRPr lang="en-US" sz="3000" b="1" dirty="0">
              <a:latin typeface="ML-Aathira" pitchFamily="82" charset="0"/>
            </a:endParaRPr>
          </a:p>
        </p:txBody>
      </p:sp>
      <p:pic>
        <p:nvPicPr>
          <p:cNvPr id="13313" name="Picture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85344" y="1219200"/>
            <a:ext cx="2758657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10400" y="3925565"/>
            <a:ext cx="2133600" cy="29324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57200"/>
            <a:ext cx="92964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ML-IndulekhaHeavy" pitchFamily="82" charset="0"/>
              </a:rPr>
              <a:t>     </a:t>
            </a:r>
            <a:endParaRPr lang="en-US" sz="3600" dirty="0">
              <a:solidFill>
                <a:srgbClr val="FF0000"/>
              </a:solidFill>
              <a:latin typeface="ML-IndulekhaHeavy" pitchFamily="82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401921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967507" y="3244334"/>
            <a:ext cx="1847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en-US" sz="2800" dirty="0">
              <a:solidFill>
                <a:schemeClr val="bg1">
                  <a:lumMod val="85000"/>
                </a:schemeClr>
              </a:solidFill>
              <a:latin typeface="ML-IndulekhaHeavy" pitchFamily="82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33400" y="1219200"/>
            <a:ext cx="800100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buClr>
                <a:srgbClr val="7030A0"/>
              </a:buClr>
              <a:buSzPct val="72000"/>
              <a:buFont typeface="Wingdings" pitchFamily="2" charset="2"/>
              <a:buChar char="v"/>
            </a:pPr>
            <a:r>
              <a:rPr lang="en-US" sz="3000" b="1" dirty="0">
                <a:latin typeface="ML-Aathira" pitchFamily="82" charset="0"/>
              </a:rPr>
              <a:t> 	amt½m-Zok </a:t>
            </a:r>
            <a:r>
              <a:rPr lang="en-US" sz="3000" b="1" dirty="0" err="1">
                <a:latin typeface="ML-Aathira" pitchFamily="82" charset="0"/>
              </a:rPr>
              <a:t>hnizm</a:t>
            </a:r>
            <a:r>
              <a:rPr lang="en-US" sz="3000" b="1" dirty="0">
                <a:latin typeface="ML-Aathira" pitchFamily="82" charset="0"/>
              </a:rPr>
              <a:t>-k-¯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IqZm-i-bm-Wv</a:t>
            </a:r>
            <a:r>
              <a:rPr lang="en-US" sz="3000" b="1" dirty="0">
                <a:latin typeface="ML-Aathira" pitchFamily="82" charset="0"/>
              </a:rPr>
              <a:t>. </a:t>
            </a:r>
            <a:r>
              <a:rPr lang="en-US" sz="3000" b="1" dirty="0" err="1">
                <a:latin typeface="ML-Aathira" pitchFamily="82" charset="0"/>
              </a:rPr>
              <a:t>Cutims</a:t>
            </a:r>
            <a:r>
              <a:rPr lang="en-US" sz="3000" b="1" dirty="0">
                <a:latin typeface="ML-Aathira" pitchFamily="82" charset="0"/>
              </a:rPr>
              <a:t>-b ]</a:t>
            </a:r>
            <a:r>
              <a:rPr lang="en-US" sz="3000" b="1" dirty="0" err="1">
                <a:latin typeface="ML-Aathira" pitchFamily="82" charset="0"/>
              </a:rPr>
              <a:t>qÀ</a:t>
            </a:r>
            <a:r>
              <a:rPr lang="en-US" sz="3000" b="1" dirty="0">
                <a:latin typeface="ML-Aathira" pitchFamily="82" charset="0"/>
              </a:rPr>
              <a:t>®-</a:t>
            </a:r>
            <a:r>
              <a:rPr lang="en-US" sz="3000" b="1" dirty="0" err="1">
                <a:latin typeface="ML-Aathira" pitchFamily="82" charset="0"/>
              </a:rPr>
              <a:t>ambpw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hniz-kn</a:t>
            </a:r>
            <a:r>
              <a:rPr lang="en-US" sz="3000" b="1" dirty="0">
                <a:latin typeface="ML-Aathira" pitchFamily="82" charset="0"/>
              </a:rPr>
              <a:t>-¡p-¶-</a:t>
            </a:r>
            <a:r>
              <a:rPr lang="en-US" sz="3000" b="1" dirty="0" err="1">
                <a:latin typeface="ML-Aathira" pitchFamily="82" charset="0"/>
              </a:rPr>
              <a:t>hÀ¡v</a:t>
            </a:r>
            <a:r>
              <a:rPr lang="en-US" sz="3000" b="1" dirty="0">
                <a:latin typeface="ML-Aathira" pitchFamily="82" charset="0"/>
              </a:rPr>
              <a:t> am{X-</a:t>
            </a:r>
            <a:r>
              <a:rPr lang="en-US" sz="3000" b="1" dirty="0" err="1">
                <a:latin typeface="ML-Aathira" pitchFamily="82" charset="0"/>
              </a:rPr>
              <a:t>amWv</a:t>
            </a:r>
            <a:r>
              <a:rPr lang="en-US" sz="3000" b="1" dirty="0">
                <a:latin typeface="ML-Aathira" pitchFamily="82" charset="0"/>
              </a:rPr>
              <a:t> amt½m-Zok \</a:t>
            </a:r>
            <a:r>
              <a:rPr lang="en-US" sz="3000" b="1" dirty="0" err="1">
                <a:latin typeface="ML-Aathira" pitchFamily="82" charset="0"/>
              </a:rPr>
              <a:t>ÂIp</a:t>
            </a:r>
            <a:r>
              <a:rPr lang="en-US" sz="3000" b="1" dirty="0">
                <a:latin typeface="ML-Aathira" pitchFamily="82" charset="0"/>
              </a:rPr>
              <a:t>-¶-Xv. C{]-</a:t>
            </a:r>
            <a:r>
              <a:rPr lang="en-US" sz="3000" b="1" dirty="0" err="1">
                <a:latin typeface="ML-Aathira" pitchFamily="82" charset="0"/>
              </a:rPr>
              <a:t>Imcw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hniz-kn¨v</a:t>
            </a:r>
            <a:r>
              <a:rPr lang="en-US" sz="3000" b="1" dirty="0">
                <a:latin typeface="ML-Aathira" pitchFamily="82" charset="0"/>
              </a:rPr>
              <a:t> amt½m-Zok </a:t>
            </a:r>
            <a:r>
              <a:rPr lang="en-US" sz="3000" b="1" dirty="0" err="1">
                <a:latin typeface="ML-Aathira" pitchFamily="82" charset="0"/>
              </a:rPr>
              <a:t>kzoI-cn</a:t>
            </a:r>
            <a:r>
              <a:rPr lang="en-US" sz="3000" b="1" dirty="0">
                <a:latin typeface="ML-Aathira" pitchFamily="82" charset="0"/>
              </a:rPr>
              <a:t>-¡p-¶-</a:t>
            </a:r>
            <a:r>
              <a:rPr lang="en-US" sz="3000" b="1" dirty="0" err="1">
                <a:latin typeface="ML-Aathira" pitchFamily="82" charset="0"/>
              </a:rPr>
              <a:t>hÀ¡mWv</a:t>
            </a:r>
            <a:r>
              <a:rPr lang="en-US" sz="3000" b="1" dirty="0">
                <a:latin typeface="ML-Aathira" pitchFamily="82" charset="0"/>
              </a:rPr>
              <a:t> c£ </a:t>
            </a:r>
            <a:r>
              <a:rPr lang="en-US" sz="3000" b="1" dirty="0" err="1">
                <a:latin typeface="ML-Aathira" pitchFamily="82" charset="0"/>
              </a:rPr>
              <a:t>hmKvZm</a:t>
            </a:r>
            <a:r>
              <a:rPr lang="en-US" sz="3000" b="1" dirty="0">
                <a:latin typeface="ML-Aathira" pitchFamily="82" charset="0"/>
              </a:rPr>
              <a:t>\w 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¿-s¸-«n-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-¡p-¶-Xv. </a:t>
            </a:r>
            <a:r>
              <a:rPr lang="en-US" sz="3000" b="1" dirty="0" err="1">
                <a:latin typeface="ML-Aathira" pitchFamily="82" charset="0"/>
              </a:rPr>
              <a:t>inip</a:t>
            </a:r>
            <a:r>
              <a:rPr lang="en-US" sz="3000" b="1" dirty="0">
                <a:latin typeface="ML-Aathira" pitchFamily="82" charset="0"/>
              </a:rPr>
              <a:t> amt½m-Zo-km-bnÂ </a:t>
            </a:r>
            <a:r>
              <a:rPr lang="en-US" sz="3000" b="1" dirty="0" err="1">
                <a:latin typeface="ML-Aathira" pitchFamily="82" charset="0"/>
              </a:rPr>
              <a:t>k`m</a:t>
            </a:r>
            <a:r>
              <a:rPr lang="en-US" sz="3000" b="1" dirty="0">
                <a:latin typeface="ML-Aathira" pitchFamily="82" charset="0"/>
              </a:rPr>
              <a:t>-k-</a:t>
            </a:r>
            <a:r>
              <a:rPr lang="en-US" sz="3000" b="1" dirty="0" err="1">
                <a:latin typeface="ML-Aathira" pitchFamily="82" charset="0"/>
              </a:rPr>
              <a:t>aq</a:t>
            </a:r>
            <a:r>
              <a:rPr lang="en-US" sz="3000" b="1" dirty="0">
                <a:latin typeface="ML-Aathira" pitchFamily="82" charset="0"/>
              </a:rPr>
              <a:t>-l-¯</a:t>
            </a:r>
            <a:r>
              <a:rPr lang="en-US" sz="3000" b="1" dirty="0" err="1">
                <a:latin typeface="ML-Aathira" pitchFamily="82" charset="0"/>
              </a:rPr>
              <a:t>nsâ</a:t>
            </a:r>
            <a:r>
              <a:rPr lang="en-US" sz="3000" b="1" dirty="0">
                <a:latin typeface="ML-Aathira" pitchFamily="82" charset="0"/>
              </a:rPr>
              <a:t> apgp-h³ </a:t>
            </a:r>
            <a:r>
              <a:rPr lang="en-US" sz="3000" b="1" dirty="0" err="1">
                <a:latin typeface="ML-Aathira" pitchFamily="82" charset="0"/>
              </a:rPr>
              <a:t>hnizm-ks</a:t>
            </a:r>
            <a:r>
              <a:rPr lang="en-US" sz="3000" b="1" dirty="0">
                <a:latin typeface="ML-Aathira" pitchFamily="82" charset="0"/>
              </a:rPr>
              <a:t>¯ k` ]</a:t>
            </a:r>
            <a:r>
              <a:rPr lang="en-US" sz="3000" b="1" dirty="0" err="1">
                <a:latin typeface="ML-Aathira" pitchFamily="82" charset="0"/>
              </a:rPr>
              <a:t>cn</a:t>
            </a:r>
            <a:r>
              <a:rPr lang="en-US" sz="3000" b="1" dirty="0">
                <a:latin typeface="ML-Aathira" pitchFamily="82" charset="0"/>
              </a:rPr>
              <a:t>-K-</a:t>
            </a:r>
            <a:r>
              <a:rPr lang="en-US" sz="3000" b="1" dirty="0" err="1">
                <a:latin typeface="ML-Aathira" pitchFamily="82" charset="0"/>
              </a:rPr>
              <a:t>Wn</a:t>
            </a:r>
            <a:r>
              <a:rPr lang="en-US" sz="3000" b="1" dirty="0">
                <a:latin typeface="ML-Aathira" pitchFamily="82" charset="0"/>
              </a:rPr>
              <a:t>-¡p-¶p. </a:t>
            </a:r>
            <a:r>
              <a:rPr lang="en-US" sz="3000" b="1" dirty="0" err="1">
                <a:latin typeface="ML-Aathira" pitchFamily="82" charset="0"/>
              </a:rPr>
              <a:t>AXp-sIm-­mWv</a:t>
            </a:r>
            <a:r>
              <a:rPr lang="en-US" sz="3000" b="1" dirty="0">
                <a:latin typeface="ML-Aathira" pitchFamily="82" charset="0"/>
              </a:rPr>
              <a:t> inip-am-t½m-Zo-km-bnse </a:t>
            </a:r>
            <a:r>
              <a:rPr lang="en-US" sz="3000" b="1" dirty="0" err="1">
                <a:latin typeface="ML-Aathira" pitchFamily="82" charset="0"/>
              </a:rPr>
              <a:t>tNmZy</a:t>
            </a:r>
            <a:r>
              <a:rPr lang="en-US" sz="3000" b="1" dirty="0">
                <a:latin typeface="ML-Aathira" pitchFamily="82" charset="0"/>
              </a:rPr>
              <a:t>-§</a:t>
            </a:r>
            <a:r>
              <a:rPr lang="en-US" sz="3000" b="1" dirty="0" err="1">
                <a:latin typeface="ML-Aathira" pitchFamily="82" charset="0"/>
              </a:rPr>
              <a:t>Ä¡v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inip-hn</a:t>
            </a:r>
            <a:r>
              <a:rPr lang="en-US" sz="3000" b="1" dirty="0">
                <a:latin typeface="ML-Aathira" pitchFamily="82" charset="0"/>
              </a:rPr>
              <a:t>-\p-</a:t>
            </a:r>
            <a:r>
              <a:rPr lang="en-US" sz="3000" b="1" dirty="0" err="1">
                <a:latin typeface="ML-Aathira" pitchFamily="82" charset="0"/>
              </a:rPr>
              <a:t>th­n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Xe-sXm</a:t>
            </a:r>
            <a:r>
              <a:rPr lang="en-US" sz="3000" b="1" dirty="0">
                <a:latin typeface="ML-Aathira" pitchFamily="82" charset="0"/>
              </a:rPr>
              <a:t>-«-¸\pw </a:t>
            </a:r>
            <a:r>
              <a:rPr lang="en-US" sz="3000" b="1" dirty="0" err="1">
                <a:latin typeface="ML-Aathira" pitchFamily="82" charset="0"/>
              </a:rPr>
              <a:t>Xe-sXm</a:t>
            </a:r>
            <a:r>
              <a:rPr lang="en-US" sz="3000" b="1" dirty="0">
                <a:latin typeface="ML-Aathira" pitchFamily="82" charset="0"/>
              </a:rPr>
              <a:t>-«-½bpw </a:t>
            </a:r>
            <a:r>
              <a:rPr lang="en-US" sz="3000" b="1" dirty="0" err="1">
                <a:latin typeface="ML-Aathira" pitchFamily="82" charset="0"/>
              </a:rPr>
              <a:t>adp</a:t>
            </a:r>
            <a:r>
              <a:rPr lang="en-US" sz="3000" b="1" dirty="0">
                <a:latin typeface="ML-Aathira" pitchFamily="82" charset="0"/>
              </a:rPr>
              <a:t>-]</a:t>
            </a:r>
            <a:r>
              <a:rPr lang="en-US" sz="3000" b="1" dirty="0" err="1">
                <a:latin typeface="ML-Aathira" pitchFamily="82" charset="0"/>
              </a:rPr>
              <a:t>Sn</a:t>
            </a:r>
            <a:r>
              <a:rPr lang="en-US" sz="3000" b="1" dirty="0">
                <a:latin typeface="ML-Aathira" pitchFamily="82" charset="0"/>
              </a:rPr>
              <a:t> ]d-</a:t>
            </a:r>
            <a:r>
              <a:rPr lang="en-US" sz="3000" b="1" dirty="0" err="1">
                <a:latin typeface="ML-Aathira" pitchFamily="82" charset="0"/>
              </a:rPr>
              <a:t>bp</a:t>
            </a:r>
            <a:r>
              <a:rPr lang="en-US" sz="3000" b="1" dirty="0">
                <a:latin typeface="ML-Aathira" pitchFamily="82" charset="0"/>
              </a:rPr>
              <a:t>-¶Xv. amt½m-Zok </a:t>
            </a:r>
            <a:r>
              <a:rPr lang="en-US" sz="3000" b="1" dirty="0" err="1">
                <a:latin typeface="ML-Aathira" pitchFamily="82" charset="0"/>
              </a:rPr>
              <a:t>kzoI-cn</a:t>
            </a:r>
            <a:r>
              <a:rPr lang="en-US" sz="3000" b="1" dirty="0">
                <a:latin typeface="ML-Aathira" pitchFamily="82" charset="0"/>
              </a:rPr>
              <a:t>¨ </a:t>
            </a:r>
            <a:r>
              <a:rPr lang="en-US" sz="3000" b="1" dirty="0" err="1">
                <a:latin typeface="ML-Aathira" pitchFamily="82" charset="0"/>
              </a:rPr>
              <a:t>FÃm</a:t>
            </a:r>
            <a:r>
              <a:rPr lang="en-US" sz="3000" b="1" dirty="0">
                <a:latin typeface="ML-Aathira" pitchFamily="82" charset="0"/>
              </a:rPr>
              <a:t>-h-cp-</a:t>
            </a:r>
            <a:r>
              <a:rPr lang="en-US" sz="3000" b="1" dirty="0" err="1">
                <a:latin typeface="ML-Aathira" pitchFamily="82" charset="0"/>
              </a:rPr>
              <a:t>tSbpw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hnizmkw</a:t>
            </a:r>
            <a:r>
              <a:rPr lang="en-US" sz="3000" b="1" dirty="0">
                <a:latin typeface="ML-Aathira" pitchFamily="82" charset="0"/>
              </a:rPr>
              <a:t> amt½m-Zo-km-bv¡vtijw </a:t>
            </a:r>
            <a:r>
              <a:rPr lang="en-US" sz="3000" b="1" dirty="0" err="1">
                <a:latin typeface="ML-Aathira" pitchFamily="82" charset="0"/>
              </a:rPr>
              <a:t>hf-tc</a:t>
            </a:r>
            <a:r>
              <a:rPr lang="en-US" sz="3000" b="1" dirty="0">
                <a:latin typeface="ML-Aathira" pitchFamily="82" charset="0"/>
              </a:rPr>
              <a:t>-­-</a:t>
            </a:r>
            <a:r>
              <a:rPr lang="en-US" sz="3000" b="1" dirty="0" err="1">
                <a:latin typeface="ML-Aathira" pitchFamily="82" charset="0"/>
              </a:rPr>
              <a:t>Xp</a:t>
            </a:r>
            <a:r>
              <a:rPr lang="en-US" sz="3000" b="1" dirty="0">
                <a:latin typeface="ML-Aathira" pitchFamily="82" charset="0"/>
              </a:rPr>
              <a:t>-­v. </a:t>
            </a:r>
            <a:r>
              <a:rPr lang="en-US" sz="3000" b="1" dirty="0" err="1">
                <a:latin typeface="ML-Aathira" pitchFamily="82" charset="0"/>
              </a:rPr>
              <a:t>CXn</a:t>
            </a:r>
            <a:r>
              <a:rPr lang="en-US" sz="3000" b="1" dirty="0">
                <a:latin typeface="ML-Aathira" pitchFamily="82" charset="0"/>
              </a:rPr>
              <a:t>\v </a:t>
            </a:r>
            <a:r>
              <a:rPr lang="en-US" sz="3000" b="1" dirty="0" err="1">
                <a:latin typeface="ML-Aathira" pitchFamily="82" charset="0"/>
              </a:rPr>
              <a:t>amXm</a:t>
            </a:r>
            <a:r>
              <a:rPr lang="en-US" sz="3000" b="1" dirty="0">
                <a:latin typeface="ML-Aathira" pitchFamily="82" charset="0"/>
              </a:rPr>
              <a:t>-]n-</a:t>
            </a:r>
            <a:r>
              <a:rPr lang="en-US" sz="3000" b="1" dirty="0" err="1">
                <a:latin typeface="ML-Aathira" pitchFamily="82" charset="0"/>
              </a:rPr>
              <a:t>Xm</a:t>
            </a:r>
            <a:r>
              <a:rPr lang="en-US" sz="3000" b="1" dirty="0">
                <a:latin typeface="ML-Aathira" pitchFamily="82" charset="0"/>
              </a:rPr>
              <a:t>-¡-</a:t>
            </a:r>
            <a:r>
              <a:rPr lang="en-US" sz="3000" b="1" dirty="0" err="1">
                <a:latin typeface="ML-Aathira" pitchFamily="82" charset="0"/>
              </a:rPr>
              <a:t>fp-tSbpw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k`m</a:t>
            </a:r>
            <a:r>
              <a:rPr lang="en-US" sz="3000" b="1" dirty="0">
                <a:latin typeface="ML-Aathira" pitchFamily="82" charset="0"/>
              </a:rPr>
              <a:t>-k-</a:t>
            </a:r>
            <a:r>
              <a:rPr lang="en-US" sz="3000" b="1" dirty="0" err="1">
                <a:latin typeface="ML-Aathira" pitchFamily="82" charset="0"/>
              </a:rPr>
              <a:t>aq</a:t>
            </a:r>
            <a:r>
              <a:rPr lang="en-US" sz="3000" b="1" dirty="0">
                <a:latin typeface="ML-Aathira" pitchFamily="82" charset="0"/>
              </a:rPr>
              <a:t>-l-¯n-</a:t>
            </a:r>
            <a:r>
              <a:rPr lang="en-US" sz="3000" b="1" dirty="0" err="1">
                <a:latin typeface="ML-Aathira" pitchFamily="82" charset="0"/>
              </a:rPr>
              <a:t>sâbpw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XmÂ¸cyhpw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klm-bhpw</a:t>
            </a:r>
            <a:r>
              <a:rPr lang="en-US" sz="3000" b="1" dirty="0">
                <a:latin typeface="ML-Aathira" pitchFamily="82" charset="0"/>
              </a:rPr>
              <a:t> </a:t>
            </a:r>
            <a:r>
              <a:rPr lang="en-US" sz="3000" b="1" dirty="0" err="1">
                <a:latin typeface="ML-Aathira" pitchFamily="82" charset="0"/>
              </a:rPr>
              <a:t>Bh</a:t>
            </a:r>
            <a:r>
              <a:rPr lang="en-US" sz="3000" b="1" dirty="0">
                <a:latin typeface="ML-Aathira" pitchFamily="82" charset="0"/>
              </a:rPr>
              <a:t>-</a:t>
            </a:r>
            <a:r>
              <a:rPr lang="en-US" sz="3000" b="1" dirty="0" err="1">
                <a:latin typeface="ML-Aathira" pitchFamily="82" charset="0"/>
              </a:rPr>
              <a:t>iy</a:t>
            </a:r>
            <a:r>
              <a:rPr lang="en-US" sz="3000" b="1" dirty="0">
                <a:latin typeface="ML-Aathira" pitchFamily="82" charset="0"/>
              </a:rPr>
              <a:t>-am-</a:t>
            </a:r>
            <a:r>
              <a:rPr lang="en-US" sz="3000" b="1" dirty="0" err="1">
                <a:latin typeface="ML-Aathira" pitchFamily="82" charset="0"/>
              </a:rPr>
              <a:t>Wv</a:t>
            </a:r>
            <a:r>
              <a:rPr lang="en-US" sz="3000" b="1" dirty="0">
                <a:latin typeface="ML-Aathira" pitchFamily="82" charset="0"/>
              </a:rPr>
              <a:t>.</a:t>
            </a:r>
          </a:p>
        </p:txBody>
      </p:sp>
      <p:sp>
        <p:nvSpPr>
          <p:cNvPr id="8" name="Rectangle 7"/>
          <p:cNvSpPr/>
          <p:nvPr/>
        </p:nvSpPr>
        <p:spPr>
          <a:xfrm>
            <a:off x="914400" y="457200"/>
            <a:ext cx="4764446" cy="63094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514350" indent="-514350">
              <a:buFont typeface="+mj-lt"/>
              <a:buAutoNum type="arabicPeriod" startAt="4"/>
            </a:pPr>
            <a:r>
              <a:rPr lang="en-US" sz="3500" b="1" dirty="0">
                <a:solidFill>
                  <a:srgbClr val="FF00FF"/>
                </a:solidFill>
                <a:latin typeface="ML-Aathira" pitchFamily="82" charset="0"/>
              </a:rPr>
              <a:t>amt½m-Zo-kbpw </a:t>
            </a:r>
            <a:r>
              <a:rPr lang="en-US" sz="3500" b="1" dirty="0" err="1">
                <a:solidFill>
                  <a:srgbClr val="FF00FF"/>
                </a:solidFill>
                <a:latin typeface="ML-Aathira" pitchFamily="82" charset="0"/>
              </a:rPr>
              <a:t>hnizm-khpw</a:t>
            </a:r>
            <a:endParaRPr lang="en-US" sz="3500" dirty="0">
              <a:solidFill>
                <a:srgbClr val="FF00FF"/>
              </a:solidFill>
              <a:latin typeface="ML-Aathira" pitchFamily="8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1783</TotalTime>
  <Words>271</Words>
  <Application>Microsoft Office PowerPoint</Application>
  <PresentationFormat>On-screen Show (4:3)</PresentationFormat>
  <Paragraphs>73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Trek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</dc:title>
  <dc:creator>SIBY</dc:creator>
  <cp:lastModifiedBy>user</cp:lastModifiedBy>
  <cp:revision>267</cp:revision>
  <dcterms:created xsi:type="dcterms:W3CDTF">2013-05-26T14:48:20Z</dcterms:created>
  <dcterms:modified xsi:type="dcterms:W3CDTF">2013-10-09T05:56:27Z</dcterms:modified>
</cp:coreProperties>
</file>